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262" r:id="rId15"/>
    <p:sldId id="263" r:id="rId16"/>
    <p:sldId id="264" r:id="rId17"/>
    <p:sldId id="285" r:id="rId18"/>
    <p:sldId id="266" r:id="rId19"/>
    <p:sldId id="267" r:id="rId20"/>
    <p:sldId id="284" r:id="rId21"/>
    <p:sldId id="268" r:id="rId22"/>
    <p:sldId id="269" r:id="rId23"/>
    <p:sldId id="283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8" r:id="rId32"/>
    <p:sldId id="277" r:id="rId33"/>
    <p:sldId id="279" r:id="rId34"/>
    <p:sldId id="280" r:id="rId35"/>
    <p:sldId id="281" r:id="rId36"/>
    <p:sldId id="282" r:id="rId37"/>
    <p:sldId id="287" r:id="rId38"/>
    <p:sldId id="286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8" r:id="rId49"/>
    <p:sldId id="297" r:id="rId50"/>
    <p:sldId id="299" r:id="rId51"/>
    <p:sldId id="300" r:id="rId52"/>
    <p:sldId id="301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" initials="정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24"/>
    <a:srgbClr val="011327"/>
    <a:srgbClr val="001528"/>
    <a:srgbClr val="00152A"/>
    <a:srgbClr val="00162B"/>
    <a:srgbClr val="01172C"/>
    <a:srgbClr val="01172F"/>
    <a:srgbClr val="00182E"/>
    <a:srgbClr val="001832"/>
    <a:srgbClr val="001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C12F28-C4C0-4F29-9D0B-8ABDC4C38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56EFE17-CC53-45D3-8AF8-29FD463C6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50C29F2-4E1A-42BC-9A36-5F5CA228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02B797F-C37F-40F2-8549-E65066DA4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607E2E7-4FBC-4820-8A63-B280D2E7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96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80C17A-4AE8-4C68-ABE9-0325FB4D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4EA1F1D-C828-484C-97A8-6213C8C68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8180410-5E59-40B4-9737-928133C6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2B2B52A-CC9F-4EB7-8C18-F8525F2B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9550C1-78F8-4F1C-BBDE-A6F65FBE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3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DC43D9F-91F5-4B30-B7DD-80AFB8BBF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6CF2A81-65E3-40E6-AFD1-AC1A8B459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75976B5-01AB-47EA-AE3C-A923C670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BC2B863-D76D-4EC4-ADD3-E83D620E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7C1CA3D-7D68-4495-8FA1-AD71E759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9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567912-EB91-4628-997F-D2AB7CB6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62FA5AA-A3C7-4242-9ECF-C521C8504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030920-7F68-408A-9AE4-D4C0E683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D748D4B-DDD2-490E-BDE0-B2AEC308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A2F2BA-2804-4BE2-8DE0-FA3F512A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44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46251E8-EBE3-435B-8CA8-FFC3D74C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B8BF48E-DBD5-4C98-A90A-B2DE21281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EDF321-5982-4841-BB9E-7D1E96DA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ECB16B6-FA6D-4340-8551-4518AAEE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86D445-531B-48AB-8351-EAFB29E2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7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C7FC0C-5E76-45D2-968D-02059026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7EBE9FD-29E0-4D33-8AD8-6B4C2EF32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1BBCBD2-9F70-481A-A43E-0F5847573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A5CD166-4D2F-4A4C-825E-8A73732C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7DC585D-8E4F-4D27-9068-5EBBD657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05C0E50-B367-4262-BDC8-279F10EE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90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D765DE-52A9-445D-AFAC-06F49127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20192C3-7CC2-4AA2-BAF3-2AE2466BD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02980E5-B771-421E-B9B5-776E10FAB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64A615-462F-4A83-8697-1A00417DC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156A4D3-BD82-459F-9E44-79E9AF9F2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3238E40-51BC-45BB-9D3B-31056EF0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4C09D8E-714A-40F5-9DD4-179285BF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2D67D06-96C2-403C-A572-7B180E3A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5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0BB560-BED9-4DB8-802E-2E820685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CA1F5C0-1EDD-448B-8045-CB36D403C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8ED7858-6042-4B98-B3E3-8B0FD304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B3F7FC5-E8DB-4B84-AA19-F99310FE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40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283007A-5AC9-42D4-9E01-6539641E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138E0D2-981C-4DF7-A098-1788BA01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00EA259-C93A-40BA-8A0D-4D0A1264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9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C4EE8DB-7748-4E2E-9F67-6CA2CD2A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325BDCE-0D91-44C1-9FE8-8DF86CB86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B1093C1-4CCC-47F3-966A-50CCAFCFE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2121C18-7965-44F4-8715-67FAE039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61E5B45-E01E-4C5A-B044-A2FCB16A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C066D37-2020-41D9-B1D9-8EC25416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49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3A0154-71AC-4C57-8424-5AD6A969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6009E7F-7FE2-45F6-B0BD-7E8F92D5C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C16BCC1-655F-4913-AEF9-58A459242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3C5771F-3C2D-418D-86C2-B5D32D258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9663608-7622-46D1-ADC9-47F990694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A6A9B26-E23C-4F7E-9531-F4CB24D4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13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52FFF166-59F8-4F69-AB1D-D86B51A9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336DAF9-EBBD-4E9D-BFE1-96A85B7C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CEB7D73-4286-4B8A-9B78-B8F88099E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11E36-8AEA-469F-A518-09D3675EFF0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41DB7E9-FB30-4876-84AD-AF1F09FA1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849077-226A-43AB-A707-1BF1F9966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C6758-4896-41CF-99C0-E225002B0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46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14345" y="5619739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2533656"/>
            <a:ext cx="5038718" cy="1047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6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주차 강의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800D4695-F1A9-46FE-9AA6-6E6CBC74CFDA}"/>
              </a:ext>
            </a:extLst>
          </p:cNvPr>
          <p:cNvSpPr/>
          <p:nvPr/>
        </p:nvSpPr>
        <p:spPr>
          <a:xfrm>
            <a:off x="316702" y="5619733"/>
            <a:ext cx="5038718" cy="895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/>
              <a:t>딥러닝이란</a:t>
            </a:r>
            <a:r>
              <a:rPr lang="ko-KR" altLang="en-US" sz="3200" dirty="0"/>
              <a:t> </a:t>
            </a:r>
            <a:r>
              <a:rPr lang="en-US" altLang="ko-KR" sz="3200" dirty="0"/>
              <a:t>/ </a:t>
            </a:r>
            <a:r>
              <a:rPr lang="ko-KR" altLang="en-US" sz="3200" dirty="0"/>
              <a:t>파이썬 개요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xmlns="" id="{22494E4F-944B-4616-82B6-0F8F4032C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2600313" y="676274"/>
            <a:ext cx="152408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73ED284-961B-4340-B813-6479B7B68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5951" y="0"/>
            <a:ext cx="12192000" cy="6858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EEF7F785-6105-4FD1-B7E3-F3CABC614678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DABE4A8-95BA-4609-BB95-12E19CF085A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97353556-C917-4F89-AE91-7FFA5ABD168F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72351153-67D2-4016-A61E-E933E3085795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8305722-9A72-497F-8229-F604C12DBBEF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0C72497-9C83-43D7-AB1C-E34CB6A59E05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AD3023D-30ED-410A-9E2F-5D8D08584E03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77C16B21-B583-468D-A89C-2C31C440B424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1252A0E-CB39-40FF-B943-3799B2D72016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F36CA3C1-94A6-4692-87AC-D87A5BF0E351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011880A0-7FA6-4CF5-BAAE-E22F453FD6FC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23548E5-4852-4465-8BF4-5E779C445E1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68B473B3-9F1A-4B4A-8D70-2624E67941FE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5FED544A-975C-47A8-8D22-D96B021D4969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F1E9E71D-2FF0-4F11-91C3-2FB577BAD527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D77076BB-9FBA-4BA5-83C6-B9D1E48E7010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B253852A-AD16-4829-984D-93A8AB5A3F2D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97EBB59-4B56-4DB4-97EE-DC29DCBF7B7E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40FBBBE6-F076-4BE5-9842-18341A5E78BC}"/>
              </a:ext>
            </a:extLst>
          </p:cNvPr>
          <p:cNvSpPr/>
          <p:nvPr/>
        </p:nvSpPr>
        <p:spPr>
          <a:xfrm>
            <a:off x="-5950" y="14293"/>
            <a:ext cx="4273150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딥러닝</a:t>
            </a:r>
            <a:r>
              <a:rPr lang="en-US" altLang="ko-KR" sz="3200" dirty="0"/>
              <a:t>(Deep Learning)</a:t>
            </a:r>
            <a:endParaRPr lang="ko-KR" altLang="en-US" sz="32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8FFA93C0-0990-43AA-9149-8ED3BB11D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DDC2EA-2FA0-4662-8161-AB3F67AF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EAE13B-06B6-47DE-B850-C6496F2B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D7D2D558-4BB9-4A3A-AAE4-C9A489D7B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EA280EFF-B439-4AF3-AD8F-B6C58878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778AC18-A161-45F7-B09A-43F1F54F2B9C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8E64F636-0D2C-449A-B19D-EE480E885030}"/>
              </a:ext>
            </a:extLst>
          </p:cNvPr>
          <p:cNvSpPr/>
          <p:nvPr/>
        </p:nvSpPr>
        <p:spPr>
          <a:xfrm>
            <a:off x="239306" y="2446738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이미지 인식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A3F67D52-F056-4FB8-B2CE-6A1A7CC030E4}"/>
              </a:ext>
            </a:extLst>
          </p:cNvPr>
          <p:cNvSpPr/>
          <p:nvPr/>
        </p:nvSpPr>
        <p:spPr>
          <a:xfrm>
            <a:off x="4129033" y="2446737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자연어 처리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84EF32A3-F409-4E5E-B5A1-195D01DE2EF5}"/>
              </a:ext>
            </a:extLst>
          </p:cNvPr>
          <p:cNvSpPr/>
          <p:nvPr/>
        </p:nvSpPr>
        <p:spPr>
          <a:xfrm>
            <a:off x="8018760" y="2446736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음성인식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42EA0E6B-B264-499D-98A5-79F26AE37204}"/>
              </a:ext>
            </a:extLst>
          </p:cNvPr>
          <p:cNvSpPr/>
          <p:nvPr/>
        </p:nvSpPr>
        <p:spPr>
          <a:xfrm>
            <a:off x="2234214" y="4523185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게임용 </a:t>
            </a:r>
            <a:r>
              <a:rPr lang="en-US" altLang="ko-KR" sz="2800" dirty="0"/>
              <a:t>AI</a:t>
            </a:r>
            <a:endParaRPr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7678824F-E61B-4693-B52F-FC1724016852}"/>
              </a:ext>
            </a:extLst>
          </p:cNvPr>
          <p:cNvSpPr/>
          <p:nvPr/>
        </p:nvSpPr>
        <p:spPr>
          <a:xfrm>
            <a:off x="6375747" y="4523184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아트</a:t>
            </a:r>
          </a:p>
        </p:txBody>
      </p:sp>
    </p:spTree>
    <p:extLst>
      <p:ext uri="{BB962C8B-B14F-4D97-AF65-F5344CB8AC3E}">
        <p14:creationId xmlns:p14="http://schemas.microsoft.com/office/powerpoint/2010/main" val="306580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73ED284-961B-4340-B813-6479B7B68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5951" y="0"/>
            <a:ext cx="12192000" cy="6858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EEF7F785-6105-4FD1-B7E3-F3CABC614678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DABE4A8-95BA-4609-BB95-12E19CF085A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97353556-C917-4F89-AE91-7FFA5ABD168F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72351153-67D2-4016-A61E-E933E3085795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8305722-9A72-497F-8229-F604C12DBBEF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0C72497-9C83-43D7-AB1C-E34CB6A59E05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AD3023D-30ED-410A-9E2F-5D8D08584E03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77C16B21-B583-468D-A89C-2C31C440B424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1252A0E-CB39-40FF-B943-3799B2D72016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F36CA3C1-94A6-4692-87AC-D87A5BF0E351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011880A0-7FA6-4CF5-BAAE-E22F453FD6FC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23548E5-4852-4465-8BF4-5E779C445E1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68B473B3-9F1A-4B4A-8D70-2624E67941FE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5FED544A-975C-47A8-8D22-D96B021D4969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F1E9E71D-2FF0-4F11-91C3-2FB577BAD527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D77076BB-9FBA-4BA5-83C6-B9D1E48E7010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B253852A-AD16-4829-984D-93A8AB5A3F2D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97EBB59-4B56-4DB4-97EE-DC29DCBF7B7E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8FFA93C0-0990-43AA-9149-8ED3BB11D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DDC2EA-2FA0-4662-8161-AB3F67AF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EAE13B-06B6-47DE-B850-C6496F2B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D7D2D558-4BB9-4A3A-AAE4-C9A489D7B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EA280EFF-B439-4AF3-AD8F-B6C58878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778AC18-A161-45F7-B09A-43F1F54F2B9C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40FBBBE6-F076-4BE5-9842-18341A5E78BC}"/>
              </a:ext>
            </a:extLst>
          </p:cNvPr>
          <p:cNvSpPr/>
          <p:nvPr/>
        </p:nvSpPr>
        <p:spPr>
          <a:xfrm>
            <a:off x="-5950" y="14293"/>
            <a:ext cx="7768826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인공지능의 역사</a:t>
            </a:r>
            <a:r>
              <a:rPr lang="en-US" altLang="ko-KR" sz="3200" dirty="0"/>
              <a:t>(1</a:t>
            </a:r>
            <a:r>
              <a:rPr lang="ko-KR" altLang="en-US" sz="3200" dirty="0"/>
              <a:t>차 </a:t>
            </a:r>
            <a:r>
              <a:rPr lang="en-US" altLang="ko-KR" sz="3200" dirty="0"/>
              <a:t>1950</a:t>
            </a:r>
            <a:r>
              <a:rPr lang="ko-KR" altLang="en-US" sz="3200" dirty="0"/>
              <a:t>년대</a:t>
            </a:r>
            <a:r>
              <a:rPr lang="en-US" altLang="ko-KR" sz="3200" dirty="0"/>
              <a:t>~1960</a:t>
            </a:r>
            <a:r>
              <a:rPr lang="ko-KR" altLang="en-US" sz="3200" dirty="0"/>
              <a:t>년대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5275ADD-E0AE-4852-BF8C-9F8CF4EEE1A6}"/>
              </a:ext>
            </a:extLst>
          </p:cNvPr>
          <p:cNvGrpSpPr/>
          <p:nvPr/>
        </p:nvGrpSpPr>
        <p:grpSpPr>
          <a:xfrm>
            <a:off x="342898" y="1226344"/>
            <a:ext cx="2476501" cy="2319334"/>
            <a:chOff x="357186" y="1178719"/>
            <a:chExt cx="2476501" cy="23193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91F411B7-CCA7-4CD4-8D38-A73ABB339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625" t="10695" r="14766" b="64166"/>
            <a:stretch/>
          </p:blipFill>
          <p:spPr>
            <a:xfrm>
              <a:off x="723900" y="1178719"/>
              <a:ext cx="1781175" cy="1724026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996B1E63-FE99-400E-BA2D-8812F1496D59}"/>
                </a:ext>
              </a:extLst>
            </p:cNvPr>
            <p:cNvSpPr/>
            <p:nvPr/>
          </p:nvSpPr>
          <p:spPr>
            <a:xfrm>
              <a:off x="357186" y="3040853"/>
              <a:ext cx="2476501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앨런 튜링</a:t>
              </a:r>
              <a:r>
                <a:rPr lang="en-US" altLang="ko-KR" dirty="0"/>
                <a:t>(1912~1954)</a:t>
              </a:r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0BA13E3-CEB6-4BF6-BBA8-86C5B47480F2}"/>
              </a:ext>
            </a:extLst>
          </p:cNvPr>
          <p:cNvSpPr/>
          <p:nvPr/>
        </p:nvSpPr>
        <p:spPr>
          <a:xfrm>
            <a:off x="4019534" y="1545432"/>
            <a:ext cx="7239016" cy="1085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복잡한 계산과 논리 문제를 처리하는 알고리즘 개발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F494A4A-C5B1-4701-87D4-87C420E79AB7}"/>
              </a:ext>
            </a:extLst>
          </p:cNvPr>
          <p:cNvGrpSpPr/>
          <p:nvPr/>
        </p:nvGrpSpPr>
        <p:grpSpPr>
          <a:xfrm>
            <a:off x="221462" y="3699276"/>
            <a:ext cx="2724143" cy="2396724"/>
            <a:chOff x="221462" y="3699276"/>
            <a:chExt cx="2724143" cy="23967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81B5CE0B-3E6B-4584-8E55-C314481B7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453" t="11389" r="8672" b="50521"/>
            <a:stretch/>
          </p:blipFill>
          <p:spPr>
            <a:xfrm>
              <a:off x="667897" y="3699276"/>
              <a:ext cx="1822890" cy="17490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DDD3CCDF-F36F-4346-B3B5-08CFEC15D8AB}"/>
                </a:ext>
              </a:extLst>
            </p:cNvPr>
            <p:cNvSpPr/>
            <p:nvPr/>
          </p:nvSpPr>
          <p:spPr>
            <a:xfrm>
              <a:off x="221462" y="5610224"/>
              <a:ext cx="2724143" cy="4857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마빈</a:t>
              </a:r>
              <a:r>
                <a:rPr lang="ko-KR" altLang="en-US" dirty="0"/>
                <a:t> </a:t>
              </a:r>
              <a:r>
                <a:rPr lang="ko-KR" altLang="en-US" dirty="0" err="1"/>
                <a:t>민스키</a:t>
              </a:r>
              <a:r>
                <a:rPr lang="en-US" altLang="ko-KR" dirty="0"/>
                <a:t>(1927~2016)</a:t>
              </a:r>
              <a:endParaRPr lang="ko-KR" altLang="en-US" dirty="0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2DB89696-94BE-46A1-8A03-15BB960893DC}"/>
              </a:ext>
            </a:extLst>
          </p:cNvPr>
          <p:cNvSpPr/>
          <p:nvPr/>
        </p:nvSpPr>
        <p:spPr>
          <a:xfrm>
            <a:off x="4010006" y="4030865"/>
            <a:ext cx="7248544" cy="1085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인공지능의 선구자이자 스스로 학습하는 컴퓨터 개발</a:t>
            </a:r>
          </a:p>
        </p:txBody>
      </p:sp>
    </p:spTree>
    <p:extLst>
      <p:ext uri="{BB962C8B-B14F-4D97-AF65-F5344CB8AC3E}">
        <p14:creationId xmlns:p14="http://schemas.microsoft.com/office/powerpoint/2010/main" val="37405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73ED284-961B-4340-B813-6479B7B68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5951" y="0"/>
            <a:ext cx="12192000" cy="6858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EEF7F785-6105-4FD1-B7E3-F3CABC614678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DABE4A8-95BA-4609-BB95-12E19CF085A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97353556-C917-4F89-AE91-7FFA5ABD168F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72351153-67D2-4016-A61E-E933E3085795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8305722-9A72-497F-8229-F604C12DBBEF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0C72497-9C83-43D7-AB1C-E34CB6A59E05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AD3023D-30ED-410A-9E2F-5D8D08584E03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77C16B21-B583-468D-A89C-2C31C440B424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1252A0E-CB39-40FF-B943-3799B2D72016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F36CA3C1-94A6-4692-87AC-D87A5BF0E351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011880A0-7FA6-4CF5-BAAE-E22F453FD6FC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23548E5-4852-4465-8BF4-5E779C445E1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68B473B3-9F1A-4B4A-8D70-2624E67941FE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5FED544A-975C-47A8-8D22-D96B021D4969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F1E9E71D-2FF0-4F11-91C3-2FB577BAD527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D77076BB-9FBA-4BA5-83C6-B9D1E48E7010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B253852A-AD16-4829-984D-93A8AB5A3F2D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97EBB59-4B56-4DB4-97EE-DC29DCBF7B7E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8FFA93C0-0990-43AA-9149-8ED3BB11D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DDC2EA-2FA0-4662-8161-AB3F67AF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EAE13B-06B6-47DE-B850-C6496F2B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D7D2D558-4BB9-4A3A-AAE4-C9A489D7B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EA280EFF-B439-4AF3-AD8F-B6C58878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778AC18-A161-45F7-B09A-43F1F54F2B9C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40FBBBE6-F076-4BE5-9842-18341A5E78BC}"/>
              </a:ext>
            </a:extLst>
          </p:cNvPr>
          <p:cNvSpPr/>
          <p:nvPr/>
        </p:nvSpPr>
        <p:spPr>
          <a:xfrm>
            <a:off x="-5950" y="14293"/>
            <a:ext cx="7768826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인공지능의 역사</a:t>
            </a:r>
            <a:r>
              <a:rPr lang="en-US" altLang="ko-KR" sz="3200" dirty="0"/>
              <a:t>(2</a:t>
            </a:r>
            <a:r>
              <a:rPr lang="ko-KR" altLang="en-US" sz="3200" dirty="0"/>
              <a:t>차 </a:t>
            </a:r>
            <a:r>
              <a:rPr lang="en-US" altLang="ko-KR" sz="3200" dirty="0"/>
              <a:t>1980</a:t>
            </a:r>
            <a:r>
              <a:rPr lang="ko-KR" altLang="en-US" sz="3200" dirty="0"/>
              <a:t>년대</a:t>
            </a:r>
            <a:r>
              <a:rPr lang="en-US" altLang="ko-KR" sz="3200" dirty="0"/>
              <a:t>~1990</a:t>
            </a:r>
            <a:r>
              <a:rPr lang="ko-KR" altLang="en-US" sz="3200" dirty="0"/>
              <a:t>년대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B9BE508-A20D-4E3F-925B-4DDD12079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22" t="11944" r="11641" b="36667"/>
          <a:stretch/>
        </p:blipFill>
        <p:spPr>
          <a:xfrm>
            <a:off x="345265" y="862009"/>
            <a:ext cx="2688439" cy="2566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33B53EB-0CD3-4FF0-A340-8DDB1D738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91" t="15418" r="5937" b="41110"/>
          <a:stretch/>
        </p:blipFill>
        <p:spPr>
          <a:xfrm>
            <a:off x="347610" y="3619493"/>
            <a:ext cx="2686093" cy="2676532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04FB2929-1287-4F3C-B5E4-99593FAA1D94}"/>
              </a:ext>
            </a:extLst>
          </p:cNvPr>
          <p:cNvSpPr/>
          <p:nvPr/>
        </p:nvSpPr>
        <p:spPr>
          <a:xfrm>
            <a:off x="4043356" y="1697832"/>
            <a:ext cx="7239016" cy="1085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0070C0"/>
                </a:solidFill>
              </a:rPr>
              <a:t>의료 </a:t>
            </a:r>
            <a:r>
              <a:rPr lang="en-US" altLang="ko-KR" sz="3200" dirty="0">
                <a:solidFill>
                  <a:srgbClr val="0070C0"/>
                </a:solidFill>
              </a:rPr>
              <a:t>/ </a:t>
            </a:r>
            <a:r>
              <a:rPr lang="ko-KR" altLang="en-US" sz="3200" dirty="0">
                <a:solidFill>
                  <a:srgbClr val="0070C0"/>
                </a:solidFill>
              </a:rPr>
              <a:t>법률에 대한 </a:t>
            </a:r>
            <a:r>
              <a:rPr lang="en-US" altLang="ko-KR" sz="3200" dirty="0">
                <a:solidFill>
                  <a:srgbClr val="0070C0"/>
                </a:solidFill>
              </a:rPr>
              <a:t>AI</a:t>
            </a:r>
            <a:r>
              <a:rPr lang="ko-KR" altLang="en-US" sz="3200" dirty="0">
                <a:solidFill>
                  <a:srgbClr val="0070C0"/>
                </a:solidFill>
              </a:rPr>
              <a:t>도입으로 인해 전문가 수준의 판단이 가능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1E38291A-84A7-4763-9963-9D7A902EF977}"/>
              </a:ext>
            </a:extLst>
          </p:cNvPr>
          <p:cNvSpPr/>
          <p:nvPr/>
        </p:nvSpPr>
        <p:spPr>
          <a:xfrm>
            <a:off x="4071907" y="4201716"/>
            <a:ext cx="7239016" cy="1085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C00000"/>
                </a:solidFill>
              </a:rPr>
              <a:t>모호한 상황에서 극단적인 성능 저하</a:t>
            </a:r>
            <a:endParaRPr lang="en-US" altLang="ko-KR" sz="3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3200" dirty="0">
                <a:solidFill>
                  <a:srgbClr val="C00000"/>
                </a:solidFill>
              </a:rPr>
              <a:t>규칙에 없는 사고 처리 불가</a:t>
            </a:r>
          </a:p>
        </p:txBody>
      </p:sp>
    </p:spTree>
    <p:extLst>
      <p:ext uri="{BB962C8B-B14F-4D97-AF65-F5344CB8AC3E}">
        <p14:creationId xmlns:p14="http://schemas.microsoft.com/office/powerpoint/2010/main" val="34218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14345" y="5619739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800D4695-F1A9-46FE-9AA6-6E6CBC74CFDA}"/>
              </a:ext>
            </a:extLst>
          </p:cNvPr>
          <p:cNvSpPr/>
          <p:nvPr/>
        </p:nvSpPr>
        <p:spPr>
          <a:xfrm>
            <a:off x="316702" y="5619733"/>
            <a:ext cx="5038718" cy="895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xmlns="" id="{22494E4F-944B-4616-82B6-0F8F4032C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2600313" y="676274"/>
            <a:ext cx="152408" cy="75247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719F0CD3-6550-4930-ADBD-D7984C22F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_x470373360">
            <a:extLst>
              <a:ext uri="{FF2B5EF4-FFF2-40B4-BE49-F238E27FC236}">
                <a16:creationId xmlns:a16="http://schemas.microsoft.com/office/drawing/2014/main" xmlns="" id="{12A9FEB1-9B3D-4BAA-B5BF-4F56CF7F9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24870"/>
            <a:ext cx="6172200" cy="11374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</a:rPr>
              <a:t>2. </a:t>
            </a:r>
            <a:r>
              <a:rPr lang="ko-KR" altLang="en-US" sz="7200" dirty="0" err="1" smtClean="0">
                <a:solidFill>
                  <a:schemeClr val="bg1"/>
                </a:solidFill>
              </a:rPr>
              <a:t>파이썬</a:t>
            </a:r>
            <a:r>
              <a:rPr lang="ko-KR" altLang="en-US" sz="7200" smtClean="0">
                <a:solidFill>
                  <a:schemeClr val="bg1"/>
                </a:solidFill>
              </a:rPr>
              <a:t> 개요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4517228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파이썬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개요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6262" y="1809750"/>
            <a:ext cx="10396538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파이썬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(python)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이란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문법이나 프로그래밍 사고 방식이 독특하면서 간결하고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가독성이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좋으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며 비교적 다루기 쉬운 프로그래밍 언어이다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수치 계산 라이브러리인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NumPy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행렬 연산을</a:t>
            </a: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빠르게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처리하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여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딥러닝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구현에 적합하다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763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4517228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파이썬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문법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4816" y="1219200"/>
            <a:ext cx="865107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변수와 변수형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파이썬은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변수를 사용하기 전 변수 선언을 할 필요가 없음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-type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명령어를 통해 변수의 형태를 알 수 있음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논리형 값은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True = 1, False = 0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인식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027" name="Picture 3" descr="C:\Users\why37\Desktop\2장 사진 - 78페이지 완\변수와 변수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6" y="3589357"/>
            <a:ext cx="8281199" cy="32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7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6124566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파이썬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연산자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why37\Desktop\2장 사진 - 78페이지 완\python 주요 연산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67" y="1428749"/>
            <a:ext cx="5053018" cy="530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8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6124566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파이썬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연산자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 descr="C:\Users\why37\Desktop\2장 사진 - 78페이지 완\예제\연산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84" y="1613694"/>
            <a:ext cx="3771916" cy="47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54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6124566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리스트와 </a:t>
            </a:r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튜플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343651"/>
            <a:ext cx="10739438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여러 개의 값을 다룰 때 이용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안에 리스트가 포함 가능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원소 값의 변수의 형이 일치하지 않아도 됨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-[ ]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이용해서 원소 나열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튜플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리스트와 마찬가지로 여러 개의 값을 다룰 때 이용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원소 추가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변경이 불가능함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-( )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이용해서 원소 나열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19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6124566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리스트와 </a:t>
            </a:r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튜플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why37\Desktop\2장 사진 - 78페이지 완\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771649"/>
            <a:ext cx="7862887" cy="45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3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14345" y="5619739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800D4695-F1A9-46FE-9AA6-6E6CBC74CFDA}"/>
              </a:ext>
            </a:extLst>
          </p:cNvPr>
          <p:cNvSpPr/>
          <p:nvPr/>
        </p:nvSpPr>
        <p:spPr>
          <a:xfrm>
            <a:off x="316702" y="5619733"/>
            <a:ext cx="5038718" cy="895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xmlns="" id="{22494E4F-944B-4616-82B6-0F8F4032C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2600313" y="676274"/>
            <a:ext cx="152408" cy="75247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719F0CD3-6550-4930-ADBD-D7984C22F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_x470373360">
            <a:extLst>
              <a:ext uri="{FF2B5EF4-FFF2-40B4-BE49-F238E27FC236}">
                <a16:creationId xmlns:a16="http://schemas.microsoft.com/office/drawing/2014/main" xmlns="" id="{12A9FEB1-9B3D-4BAA-B5BF-4F56CF7F9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24870"/>
            <a:ext cx="6172200" cy="11374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1. </a:t>
            </a:r>
            <a:r>
              <a:rPr lang="ko-KR" altLang="en-US" sz="7200" dirty="0" err="1">
                <a:solidFill>
                  <a:schemeClr val="bg1"/>
                </a:solidFill>
              </a:rPr>
              <a:t>딥러닝이란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6124566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리스트와 </a:t>
            </a:r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튜플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 descr="C:\Users\why37\Desktop\2장 사진 - 78페이지 완\예제\리스트 튜플 원소 추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60" y="1847850"/>
            <a:ext cx="5847573" cy="455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4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5100635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딕셔너리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390650"/>
            <a:ext cx="107394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딕셔너리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키와 값을 동시에 가지고 있는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pic>
        <p:nvPicPr>
          <p:cNvPr id="4098" name="Picture 2" descr="C:\Users\why37\Desktop\2장 사진 - 78페이지 완\딕셔너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2846389"/>
            <a:ext cx="8748713" cy="35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90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3629021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 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조건문을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생성할 때 사용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파이썬에서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문을 사용할 시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들여쓰기를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해야함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-If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조건이 충족되지 않으면 순차적으로 </a:t>
            </a:r>
            <a:r>
              <a:rPr lang="en-US" altLang="ko-KR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elif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조건을 만족하는지 판단하여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결과 값을 출력함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모든 조건이 만족하지 않았을 때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else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내용 출력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540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3629021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 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C:\Users\why37\Desktop\2장 사진 - 78페이지 완\예제\if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85" y="2052637"/>
            <a:ext cx="7868819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0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3629021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지정된 횟수만큼 반복할 때 사용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반복할 범위를 지정하기 위해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연산자와 리스트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또는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range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사용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-range([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시작하는 수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,]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끝나는 수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[,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간격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]) *[ ]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감싼 인수는 생략 가능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pic>
        <p:nvPicPr>
          <p:cNvPr id="5122" name="Picture 2" descr="C:\Users\why37\Desktop\2장 사진 - 78페이지 완\for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57" y="4061617"/>
            <a:ext cx="6981843" cy="255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8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3629021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While 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While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어떤 조건을 만족하는 동안 반복할 때 사용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pic>
        <p:nvPicPr>
          <p:cNvPr id="6146" name="Picture 2" descr="C:\Users\why37\Desktop\2장 사진 - 78페이지 완\while 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26" y="3067048"/>
            <a:ext cx="6423824" cy="335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0" y="380999"/>
            <a:ext cx="5807881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컴프리헨션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컴프리헨션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(Comprehension)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리스트의 원소를 변경해 새로운 리스트를 생성하는 방법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-for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문을 이용하여 새로운 리스트를 생성할 수 있지만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컴프리헨션을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통해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간결하게 나타낼 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새로운 리스트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[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원소에 대한 처리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원소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(if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)]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기술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459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0" y="380999"/>
            <a:ext cx="5807881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컴프리헨션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:\Users\why37\Desktop\2장 사진 - 78페이지 완\컴프리헨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790700"/>
            <a:ext cx="5738338" cy="348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why37\Desktop\제목 없음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41" y="1814513"/>
            <a:ext cx="5146407" cy="228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590541" y="4330904"/>
            <a:ext cx="514640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for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문을 이용한 새로운 리스트 생성 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03130" y="5581655"/>
            <a:ext cx="599836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컴프리헨션을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이용한 새로운 리스트 생성 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0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3905256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</a:t>
            </a:r>
            <a:r>
              <a:rPr lang="en-US" altLang="ko-KR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def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함수명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인수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함수를 정의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인수 기본값을 설정하면 인수 생략 가능   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함수를 실행 했을 때 식을 적은 후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return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뒤에 값이 반환되어 나온다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함수에 들어가는 인수를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튜플을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통해 전달할 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236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3905256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:\Users\why37\Desktop\2장 사진 - 78페이지 완\함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5" y="1566075"/>
            <a:ext cx="5367338" cy="455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2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-5951" y="14293"/>
            <a:ext cx="5701901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인공지능</a:t>
            </a:r>
            <a:r>
              <a:rPr lang="en-US" altLang="ko-KR" sz="3200" dirty="0"/>
              <a:t>(Artificial Intelligence)</a:t>
            </a:r>
            <a:endParaRPr lang="ko-KR" altLang="en-US" sz="3200" dirty="0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E0DEA79-CAAA-4C99-81BD-69181FBBB95C}"/>
              </a:ext>
            </a:extLst>
          </p:cNvPr>
          <p:cNvSpPr/>
          <p:nvPr/>
        </p:nvSpPr>
        <p:spPr>
          <a:xfrm>
            <a:off x="273835" y="1720443"/>
            <a:ext cx="9739342" cy="75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스스로</a:t>
            </a:r>
            <a:r>
              <a:rPr lang="en-US" altLang="ko-KR" sz="3600" dirty="0"/>
              <a:t> </a:t>
            </a:r>
            <a:r>
              <a:rPr lang="ko-KR" altLang="en-US" sz="3600" dirty="0"/>
              <a:t>생각하는 능력을 갖춘 컴퓨터 프로그램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77C1B1C-A78D-43C0-ADC0-268DC7C05F32}"/>
              </a:ext>
            </a:extLst>
          </p:cNvPr>
          <p:cNvSpPr/>
          <p:nvPr/>
        </p:nvSpPr>
        <p:spPr>
          <a:xfrm>
            <a:off x="4741" y="3481389"/>
            <a:ext cx="7229488" cy="75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컴퓨터를 이용한 지적인 시스템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CF8C188-F28E-4251-B703-8F7352722DBD}"/>
              </a:ext>
            </a:extLst>
          </p:cNvPr>
          <p:cNvSpPr/>
          <p:nvPr/>
        </p:nvSpPr>
        <p:spPr>
          <a:xfrm>
            <a:off x="273835" y="5119678"/>
            <a:ext cx="12032504" cy="75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생물의 지능 또는 그 연장선상에 있는 것을 재현하는 기술</a:t>
            </a:r>
          </a:p>
        </p:txBody>
      </p:sp>
    </p:spTree>
    <p:extLst>
      <p:ext uri="{BB962C8B-B14F-4D97-AF65-F5344CB8AC3E}">
        <p14:creationId xmlns:p14="http://schemas.microsoft.com/office/powerpoint/2010/main" val="116082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0" y="380999"/>
            <a:ext cx="4952997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변수의 범위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변수의 범위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지역 변수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안에서 정의된 변수로 같은 함수 안에서만 참조 가능하다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 변수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밖에서 정의된 변수로 어디에서나 참조 가능하다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내에서 전역변수를 사용할 시 앞에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global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또는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nonlocal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이용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pic>
        <p:nvPicPr>
          <p:cNvPr id="9219" name="Picture 3" descr="C:\Users\why37\Desktop\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210046"/>
            <a:ext cx="3600450" cy="259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why37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33" y="4231390"/>
            <a:ext cx="3857627" cy="25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8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3905256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-class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사용하여 클래스를 정의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여러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메소드를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정리 할 수 있으며 각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메소드는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함수와 비슷하게 </a:t>
            </a:r>
            <a:r>
              <a:rPr lang="en-US" altLang="ko-KR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def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정의   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할 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메소드는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self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인수로 전달하는 특징이 있으며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 self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사용해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인스턴스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변수에 접근 할 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-“__</a:t>
            </a:r>
            <a:r>
              <a:rPr lang="en-US" altLang="ko-KR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__”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이라는 특수한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메소드로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인스턴스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초기값을 설정할 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기존 클래스를 승계해 새로운 클래스를 정의 할 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45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3905256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C:\Users\why37\Desktop\2장 사진 - 78페이지 완\클래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91" y="1390650"/>
            <a:ext cx="4400559" cy="512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1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1" y="380999"/>
            <a:ext cx="3905256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-import </a:t>
            </a:r>
            <a:r>
              <a:rPr lang="en-US" altLang="ko-KR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numpy</a:t>
            </a: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통해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모듈을 불러올 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-import </a:t>
            </a:r>
            <a:r>
              <a:rPr lang="en-US" altLang="ko-KR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numpy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as np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작성하면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ㄹ는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이름으로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모듈을 다룰 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0" y="380999"/>
            <a:ext cx="4952997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배열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배열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딥러닝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계산은 주로 배열과 벡터를 많이 이용하는데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이를 표시할 때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배열을 이용한다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en-US" altLang="ko-KR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np.array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함수를 이용해 리스트로 간단히 생성 할 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 리스트와 다르게 고차원의 배열을 만들 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67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138100" y="380999"/>
            <a:ext cx="4952997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배열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C:\Users\why37\Desktop\2장 사진 - 78페이지 완\넘파이 1~3차원 배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5" y="1362869"/>
            <a:ext cx="7048500" cy="512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8558" y="380999"/>
            <a:ext cx="6486541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배열 생성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 descr="C:\Users\why37\Desktop\2장 사진 - 78페이지 완\넘파이 배열생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49" y="1704975"/>
            <a:ext cx="7105651" cy="452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형태 변환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형태 변환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-reshape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함수를 사용하여 변환 할 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인수에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-1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사용하면 해당 차원의 원소 수를 자동으로 계산해서 변환 시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켜준다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4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8558" y="380999"/>
            <a:ext cx="6486541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형태 변환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7" name="Picture 3" descr="C:\Users\why37\Desktop\3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15" y="1562099"/>
            <a:ext cx="4772028" cy="48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79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배열 연산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 descr="C:\Users\why37\Desktop\2장 사진 - 78페이지 완\넘파이 배열연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13" y="1776412"/>
            <a:ext cx="5544353" cy="470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-5951" y="14293"/>
            <a:ext cx="5701901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인공지능</a:t>
            </a:r>
            <a:r>
              <a:rPr lang="en-US" altLang="ko-KR" sz="3200" dirty="0"/>
              <a:t>(Artificial Intelligence)</a:t>
            </a:r>
            <a:endParaRPr lang="ko-KR" altLang="en-US" sz="3200" dirty="0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1D75A24-3D83-4F4E-85F2-F487114181BA}"/>
              </a:ext>
            </a:extLst>
          </p:cNvPr>
          <p:cNvSpPr/>
          <p:nvPr/>
        </p:nvSpPr>
        <p:spPr>
          <a:xfrm>
            <a:off x="-79786" y="2016915"/>
            <a:ext cx="6536540" cy="75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범용 인공지능</a:t>
            </a:r>
            <a:endParaRPr lang="en-US" altLang="ko-KR" sz="3600" dirty="0"/>
          </a:p>
          <a:p>
            <a:pPr algn="ctr"/>
            <a:r>
              <a:rPr lang="en-US" altLang="ko-KR" sz="3600" dirty="0"/>
              <a:t>(Artificial</a:t>
            </a:r>
            <a:r>
              <a:rPr lang="ko-KR" altLang="en-US" sz="3600" dirty="0"/>
              <a:t> </a:t>
            </a:r>
            <a:r>
              <a:rPr lang="en-US" altLang="ko-KR" sz="3600" dirty="0"/>
              <a:t>General Intelligence)</a:t>
            </a:r>
            <a:endParaRPr lang="ko-KR" altLang="en-US" sz="3600" dirty="0"/>
          </a:p>
        </p:txBody>
      </p:sp>
      <p:sp>
        <p:nvSpPr>
          <p:cNvPr id="7" name="설명선: 위쪽 화살표 6">
            <a:extLst>
              <a:ext uri="{FF2B5EF4-FFF2-40B4-BE49-F238E27FC236}">
                <a16:creationId xmlns:a16="http://schemas.microsoft.com/office/drawing/2014/main" xmlns="" id="{062DD5AC-6706-4234-BFA9-3A3283981473}"/>
              </a:ext>
            </a:extLst>
          </p:cNvPr>
          <p:cNvSpPr/>
          <p:nvPr/>
        </p:nvSpPr>
        <p:spPr>
          <a:xfrm>
            <a:off x="576262" y="3131345"/>
            <a:ext cx="5012553" cy="2650331"/>
          </a:xfrm>
          <a:prstGeom prst="upArrowCallout">
            <a:avLst>
              <a:gd name="adj1" fmla="val 25000"/>
              <a:gd name="adj2" fmla="val 25000"/>
              <a:gd name="adj3" fmla="val 24363"/>
              <a:gd name="adj4" fmla="val 649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“</a:t>
            </a:r>
            <a:r>
              <a:rPr lang="ko-KR" altLang="en-US" sz="2400" dirty="0"/>
              <a:t>일반적으로</a:t>
            </a:r>
            <a:r>
              <a:rPr lang="en-US" altLang="ko-KR" sz="2400" dirty="0"/>
              <a:t>” </a:t>
            </a:r>
            <a:r>
              <a:rPr lang="ko-KR" altLang="en-US" sz="2400" dirty="0"/>
              <a:t>사람이 하는 모든 </a:t>
            </a:r>
            <a:endParaRPr lang="en-US" altLang="ko-KR" sz="2400" dirty="0"/>
          </a:p>
          <a:p>
            <a:pPr algn="ctr"/>
            <a:r>
              <a:rPr lang="ko-KR" altLang="en-US" sz="2400" dirty="0"/>
              <a:t>지적인 작업 수행 및 자연어 </a:t>
            </a:r>
            <a:endParaRPr lang="en-US" altLang="ko-KR" sz="2400" dirty="0"/>
          </a:p>
          <a:p>
            <a:pPr algn="ctr"/>
            <a:r>
              <a:rPr lang="ko-KR" altLang="en-US" sz="2400" dirty="0"/>
              <a:t>사용을 통해서 사람과 직접 </a:t>
            </a:r>
            <a:endParaRPr lang="en-US" altLang="ko-KR" sz="2400" dirty="0"/>
          </a:p>
          <a:p>
            <a:pPr algn="ctr"/>
            <a:r>
              <a:rPr lang="ko-KR" altLang="en-US" sz="2400" dirty="0"/>
              <a:t>커뮤니케이션을 하는 인공지능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C931211-EC0B-45F3-A6CF-BBFB065B8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96" t="43438" r="57890" b="16666"/>
          <a:stretch/>
        </p:blipFill>
        <p:spPr>
          <a:xfrm>
            <a:off x="7585447" y="474761"/>
            <a:ext cx="1757367" cy="27360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E7517AE-4CDD-4C1A-8ED6-1EA59C3A8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31" t="10781" r="26768" b="52222"/>
          <a:stretch/>
        </p:blipFill>
        <p:spPr>
          <a:xfrm>
            <a:off x="9823814" y="474761"/>
            <a:ext cx="1683559" cy="27360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8EB8EAE-71B6-458E-95E9-AF04D1C672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234" t="9445" r="8907" b="45139"/>
          <a:stretch/>
        </p:blipFill>
        <p:spPr>
          <a:xfrm>
            <a:off x="7587826" y="3477071"/>
            <a:ext cx="3478971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3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브로드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캐스트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브로드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캐스트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배열이 다른 함수끼리 특정 조건을 만족 할 경우 연산이 가능하게 해주는 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하나의 배열을 각 방향으로 확장시켜서 연산하려는 배열과 형태가 일치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되면 연산이 가능해진다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1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브로드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캐스트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 descr="C:\Users\why37\Desktop\2장 사진 - 78페이지 완\넘파이 브로드캐스트 연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74" y="1663179"/>
            <a:ext cx="6115050" cy="446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33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원솟값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접근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원솟값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접근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인덱스를 이용해서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원솟값을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추출 할 수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-0, 1, 2 …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순서대로 인덱스가 지정된다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03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원솟값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접근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 descr="C:\Users\why37\Desktop\2장 사진 - 78페이지 완\원솟값 인덱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20" y="1655767"/>
            <a:ext cx="6433521" cy="4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슬라이싱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슬라이싱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배열의 일부분 값을 추출하거나 변경할 수 있는 기능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배열명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인덱스 이상</a:t>
            </a: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인덱스 미만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정의 되어 있다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59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슬라이싱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 descr="C:\Users\why37\Desktop\2장 사진 - 78페이지 완\넘파이 슬라이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58" y="1622844"/>
            <a:ext cx="6748968" cy="48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7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축과 </a:t>
            </a:r>
            <a:r>
              <a:rPr lang="en-US" altLang="ko-KR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Transpose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581150"/>
            <a:ext cx="10739438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축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배열에서 값이 늘어서 있는 방향을 뜻한다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축의 개수는 배열의 차원의 수만큼 존재한다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en-US" altLang="ko-KR" sz="25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Transpose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축을 바꾸는 함수로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transpose(1, 2, 0)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실행하면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axis =0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axis =1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</a:t>
            </a:r>
            <a:endParaRPr lang="en-US" altLang="ko-KR" sz="25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바뀌고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axis =1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axis = 2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바뀌며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axis =2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axis =0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변환된다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771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축과 </a:t>
            </a:r>
            <a:r>
              <a:rPr lang="en-US" altLang="ko-KR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Transpose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6" name="Picture 2" descr="C:\Users\why37\Desktop\2장 사진 - 78페이지 완\넘파이 축transpo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23" y="1591474"/>
            <a:ext cx="4643487" cy="479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5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내장 함수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390650"/>
            <a:ext cx="10739438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Sum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배열의 원소들의 합을 구하는 함수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축을 지정하면 지정한 축 방향으로만 원소들의 합을 구한다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Max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배열의 원소들의 최대값을 구하는 함수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</a:t>
            </a:r>
            <a:r>
              <a:rPr lang="ko-KR" altLang="en-US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축을 지정하면 지정한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축 방향으로만 </a:t>
            </a:r>
            <a:r>
              <a:rPr lang="ko-KR" altLang="en-US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원소들의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최대값을 </a:t>
            </a:r>
            <a:r>
              <a:rPr lang="ko-KR" altLang="en-US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구한다</a:t>
            </a: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Where(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조건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조건을 만족하는 값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조건을 만족하지 않는 값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조건을 설정하여</a:t>
            </a: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조건에 만족할 경우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두번째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인수로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만족하지 않을 경우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세번째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인수로 값을 변경한다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8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6415100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</a:t>
            </a:r>
            <a:r>
              <a:rPr lang="ko-KR" altLang="en-US" sz="66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내장 함수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 descr="C:\Users\why37\Desktop\2장 사진 - 78페이지 완\넘파이 다양한 함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435" y="1693001"/>
            <a:ext cx="5222155" cy="460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25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73ED284-961B-4340-B813-6479B7B68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EEF7F785-6105-4FD1-B7E3-F3CABC614678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DABE4A8-95BA-4609-BB95-12E19CF085A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97353556-C917-4F89-AE91-7FFA5ABD168F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72351153-67D2-4016-A61E-E933E3085795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8305722-9A72-497F-8229-F604C12DBBEF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0C72497-9C83-43D7-AB1C-E34CB6A59E05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AD3023D-30ED-410A-9E2F-5D8D08584E03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77C16B21-B583-468D-A89C-2C31C440B424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1252A0E-CB39-40FF-B943-3799B2D72016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F36CA3C1-94A6-4692-87AC-D87A5BF0E351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011880A0-7FA6-4CF5-BAAE-E22F453FD6FC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23548E5-4852-4465-8BF4-5E779C445E1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68B473B3-9F1A-4B4A-8D70-2624E67941FE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5FED544A-975C-47A8-8D22-D96B021D4969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F1E9E71D-2FF0-4F11-91C3-2FB577BAD527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D77076BB-9FBA-4BA5-83C6-B9D1E48E7010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B253852A-AD16-4829-984D-93A8AB5A3F2D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97EBB59-4B56-4DB4-97EE-DC29DCBF7B7E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40FBBBE6-F076-4BE5-9842-18341A5E78BC}"/>
              </a:ext>
            </a:extLst>
          </p:cNvPr>
          <p:cNvSpPr/>
          <p:nvPr/>
        </p:nvSpPr>
        <p:spPr>
          <a:xfrm>
            <a:off x="-5951" y="14293"/>
            <a:ext cx="5701901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인공지능</a:t>
            </a:r>
            <a:r>
              <a:rPr lang="en-US" altLang="ko-KR" sz="3200" dirty="0"/>
              <a:t>(Artificial Intelligence)</a:t>
            </a:r>
            <a:endParaRPr lang="ko-KR" altLang="en-US" sz="32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8FFA93C0-0990-43AA-9149-8ED3BB11D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DDC2EA-2FA0-4662-8161-AB3F67AF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EAE13B-06B6-47DE-B850-C6496F2B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D7D2D558-4BB9-4A3A-AAE4-C9A489D7B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EA280EFF-B439-4AF3-AD8F-B6C58878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778AC18-A161-45F7-B09A-43F1F54F2B9C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A242F9B4-27FB-472A-B5E4-37D1BF7A6EC5}"/>
              </a:ext>
            </a:extLst>
          </p:cNvPr>
          <p:cNvSpPr/>
          <p:nvPr/>
        </p:nvSpPr>
        <p:spPr>
          <a:xfrm>
            <a:off x="-79786" y="2016915"/>
            <a:ext cx="6536540" cy="75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특화형 인공지능</a:t>
            </a:r>
            <a:endParaRPr lang="en-US" altLang="ko-KR" sz="3600" dirty="0"/>
          </a:p>
          <a:p>
            <a:pPr algn="ctr"/>
            <a:r>
              <a:rPr lang="en-US" altLang="ko-KR" sz="3600" dirty="0"/>
              <a:t>(Applied Artificial</a:t>
            </a:r>
            <a:r>
              <a:rPr lang="ko-KR" altLang="en-US" sz="3600" dirty="0"/>
              <a:t> </a:t>
            </a:r>
            <a:r>
              <a:rPr lang="en-US" altLang="ko-KR" sz="3600" dirty="0"/>
              <a:t>Intelligence)</a:t>
            </a:r>
            <a:endParaRPr lang="ko-KR" altLang="en-US" sz="3600" dirty="0"/>
          </a:p>
        </p:txBody>
      </p:sp>
      <p:sp>
        <p:nvSpPr>
          <p:cNvPr id="60" name="설명선: 위쪽 화살표 59">
            <a:extLst>
              <a:ext uri="{FF2B5EF4-FFF2-40B4-BE49-F238E27FC236}">
                <a16:creationId xmlns:a16="http://schemas.microsoft.com/office/drawing/2014/main" xmlns="" id="{3CB69F79-E982-423A-B6EF-CF00F2C3B623}"/>
              </a:ext>
            </a:extLst>
          </p:cNvPr>
          <p:cNvSpPr/>
          <p:nvPr/>
        </p:nvSpPr>
        <p:spPr>
          <a:xfrm>
            <a:off x="576262" y="3131345"/>
            <a:ext cx="5012553" cy="2012155"/>
          </a:xfrm>
          <a:prstGeom prst="upArrowCallout">
            <a:avLst>
              <a:gd name="adj1" fmla="val 25000"/>
              <a:gd name="adj2" fmla="val 25000"/>
              <a:gd name="adj3" fmla="val 24363"/>
              <a:gd name="adj4" fmla="val 649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“</a:t>
            </a:r>
            <a:r>
              <a:rPr lang="ko-KR" altLang="en-US" sz="2400" dirty="0"/>
              <a:t>특정 문제</a:t>
            </a:r>
            <a:r>
              <a:rPr lang="en-US" altLang="ko-KR" sz="2400" dirty="0"/>
              <a:t>”</a:t>
            </a:r>
            <a:r>
              <a:rPr lang="ko-KR" altLang="en-US" sz="2400" dirty="0"/>
              <a:t>를 추론하거나 해결하기 위한 인공지능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D512B4D-1632-4BFE-AD16-32D40879F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49" t="12431" r="11367" b="59409"/>
          <a:stretch/>
        </p:blipFill>
        <p:spPr>
          <a:xfrm>
            <a:off x="6653784" y="481016"/>
            <a:ext cx="4882766" cy="2169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3BD6AEF-D0B0-4227-8BEB-67C6B41C67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22" t="12222" r="3672" b="48611"/>
          <a:stretch/>
        </p:blipFill>
        <p:spPr>
          <a:xfrm>
            <a:off x="6574636" y="3131345"/>
            <a:ext cx="50482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6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5217323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맷</a:t>
            </a:r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플롯</a:t>
            </a:r>
            <a:r>
              <a:rPr lang="ko-KR" altLang="en-US" sz="6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립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76262" y="1390650"/>
            <a:ext cx="1073943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맷플롯립</a:t>
            </a:r>
            <a:endParaRPr lang="en-US" altLang="ko-KR" sz="2500" dirty="0" smtClean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-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넘파이와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같은 </a:t>
            </a:r>
            <a:r>
              <a:rPr lang="ko-KR" altLang="en-US" sz="25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파이썬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모듈이다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en-US" altLang="ko-KR" sz="25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-</a:t>
            </a:r>
            <a:r>
              <a:rPr lang="ko-KR" altLang="en-US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아래의 코드를 처음에 작성하여야 한다</a:t>
            </a:r>
            <a:r>
              <a:rPr lang="en-US" altLang="ko-KR" sz="25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pic>
        <p:nvPicPr>
          <p:cNvPr id="23554" name="Picture 2" descr="C:\Users\why37\Desktop\제목 없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43" y="3686311"/>
            <a:ext cx="5675274" cy="234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8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5217323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맷</a:t>
            </a:r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플롯</a:t>
            </a:r>
            <a:r>
              <a:rPr lang="ko-KR" altLang="en-US" sz="6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립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78" name="Picture 2" descr="C:\Users\why37\Desktop\2장 사진 - 78페이지 완\맷플롯립 그래프 출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05" y="1512887"/>
            <a:ext cx="5067069" cy="510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why37\Desktop\2장 사진 - 78페이지 완\맷플롯립 산포도 표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132" y="1512886"/>
            <a:ext cx="5106402" cy="510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2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F0C71BDD-42BD-444C-A8E2-98E36D88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7AAB5F04-7F48-433F-833C-293E59F797D2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0F706CE1-96E5-4875-B717-FFA4F0CCECF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00443A14-DEDE-4C84-AB3D-48C5FEEB33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7379791-634A-4986-953C-28E8947162F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45842949-BB11-4DC5-B17F-03116355A47C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1F03C31B-4B3D-4EA2-B719-548AD54A144F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5E95297C-B2E1-45B1-97EB-7689ECF05FFF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3A94FC8F-E6D4-4815-823F-7E1AEA4D4F7C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7044DE7-8554-48BB-9AF0-5D3054BE659D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F24C16ED-2E63-40A1-A216-8AEBD018DC7F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54D3F1C-614E-4C27-829E-C7B3472ECD5A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E03127E1-227F-4B29-ACC2-70406C4883A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3D29A1F-94CF-4D9F-832C-0F90D6506FD5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D22D2F5E-3A76-48EA-BD1B-EBECC35C893F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4D70F177-10E6-4E08-8519-D4D48718DDF3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6BA8DCA-2825-458D-8397-26D8AF62C1A1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2281A4FD-AAE9-4316-ACB7-71CE4966D33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5B8A2F43-7E5A-4B37-9CA9-BEC3BAAA1027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 descr="ㅁㄴㅇ&#10;">
            <a:extLst>
              <a:ext uri="{FF2B5EF4-FFF2-40B4-BE49-F238E27FC236}">
                <a16:creationId xmlns:a16="http://schemas.microsoft.com/office/drawing/2014/main" xmlns="" id="{53DDFB7F-45F3-4742-AF6C-79405D21C678}"/>
              </a:ext>
            </a:extLst>
          </p:cNvPr>
          <p:cNvGrpSpPr/>
          <p:nvPr/>
        </p:nvGrpSpPr>
        <p:grpSpPr>
          <a:xfrm>
            <a:off x="576262" y="5676900"/>
            <a:ext cx="5038718" cy="895350"/>
            <a:chOff x="428625" y="5619745"/>
            <a:chExt cx="5038718" cy="80963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D4CB047-CC28-4115-9188-CF0900ECE123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41B5A97-FC2F-4B9B-B7DF-030B28BBBF94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1A32EC90-9A68-4357-BEE5-7F8E17C8F9D9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8491542E-C26E-4D13-B5A9-6596061A94B7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595877D-2990-4AAB-9D70-AAF897C19FCE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47E96DC-333A-445C-953D-658ED025BCD6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BE0C8FC9-0236-4BDD-B107-69B06F96EE0B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0E871246-F789-4674-A9B0-33844AF48E7C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BBBC85A-CC22-46B5-8123-F477FEFAF288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020BD41F-012B-4C5C-ACF8-EB4871B3C6F9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DFB2B92-D0D0-4019-B9B7-8DD98CECC3D2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8DF1C404-86FA-455A-8E2C-13F362302FAD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78A76F29-ED63-471B-B595-4D5629BF6512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AD3890D-198B-4118-9A91-4B70FFAEE720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605C6DCD-5854-4587-880F-134BDC1D1082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7DFD778-AE76-4A58-B11A-BDDC23B9B474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9AD00D10-E9D2-47A6-9931-A9ECBCA043CA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920AAC1-0B92-47CC-868D-77F6FD55729A}"/>
              </a:ext>
            </a:extLst>
          </p:cNvPr>
          <p:cNvSpPr/>
          <p:nvPr/>
        </p:nvSpPr>
        <p:spPr>
          <a:xfrm>
            <a:off x="21413" y="380999"/>
            <a:ext cx="5217323" cy="100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맷</a:t>
            </a:r>
            <a:r>
              <a:rPr lang="ko-KR" altLang="en-US" sz="66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플롯</a:t>
            </a:r>
            <a:r>
              <a:rPr lang="ko-KR" altLang="en-US" sz="6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립</a:t>
            </a:r>
            <a:endParaRPr lang="ko-KR" altLang="en-US" sz="6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xmlns="" id="{03EA84A6-8637-4781-98FA-E8FAD195E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xmlns="" id="{85609665-E6E5-4F55-9F66-EFCEA2DC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17AFF39-ECC3-4CCF-9294-6A96B7E6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74F72784-85B5-47AA-AA37-A0D58DF1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B1683B2D-154C-40F1-A228-34BAB6F85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FEB5F6-9A06-4BAC-96D3-093D2B52208E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2" name="Picture 2" descr="C:\Users\why37\Desktop\2장 사진 - 78페이지 완\맷플롯립 이미지 표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9" y="1781849"/>
            <a:ext cx="5684054" cy="457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78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73ED284-961B-4340-B813-6479B7B68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EEF7F785-6105-4FD1-B7E3-F3CABC614678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DABE4A8-95BA-4609-BB95-12E19CF085A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97353556-C917-4F89-AE91-7FFA5ABD168F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72351153-67D2-4016-A61E-E933E3085795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8305722-9A72-497F-8229-F604C12DBBEF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0C72497-9C83-43D7-AB1C-E34CB6A59E05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AD3023D-30ED-410A-9E2F-5D8D08584E03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77C16B21-B583-468D-A89C-2C31C440B424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1252A0E-CB39-40FF-B943-3799B2D72016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F36CA3C1-94A6-4692-87AC-D87A5BF0E351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011880A0-7FA6-4CF5-BAAE-E22F453FD6FC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23548E5-4852-4465-8BF4-5E779C445E1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68B473B3-9F1A-4B4A-8D70-2624E67941FE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5FED544A-975C-47A8-8D22-D96B021D4969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F1E9E71D-2FF0-4F11-91C3-2FB577BAD527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D77076BB-9FBA-4BA5-83C6-B9D1E48E7010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B253852A-AD16-4829-984D-93A8AB5A3F2D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97EBB59-4B56-4DB4-97EE-DC29DCBF7B7E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40FBBBE6-F076-4BE5-9842-18341A5E78BC}"/>
              </a:ext>
            </a:extLst>
          </p:cNvPr>
          <p:cNvSpPr/>
          <p:nvPr/>
        </p:nvSpPr>
        <p:spPr>
          <a:xfrm>
            <a:off x="-5951" y="14293"/>
            <a:ext cx="5701901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인공지능</a:t>
            </a:r>
            <a:r>
              <a:rPr lang="en-US" altLang="ko-KR" sz="3200" dirty="0"/>
              <a:t>(Artificial Intelligence)</a:t>
            </a:r>
            <a:endParaRPr lang="ko-KR" altLang="en-US" sz="32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8FFA93C0-0990-43AA-9149-8ED3BB11D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DDC2EA-2FA0-4662-8161-AB3F67AF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EAE13B-06B6-47DE-B850-C6496F2B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D7D2D558-4BB9-4A3A-AAE4-C9A489D7B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EA280EFF-B439-4AF3-AD8F-B6C58878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778AC18-A161-45F7-B09A-43F1F54F2B9C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A242F9B4-27FB-472A-B5E4-37D1BF7A6EC5}"/>
              </a:ext>
            </a:extLst>
          </p:cNvPr>
          <p:cNvSpPr/>
          <p:nvPr/>
        </p:nvSpPr>
        <p:spPr>
          <a:xfrm>
            <a:off x="-79786" y="2016915"/>
            <a:ext cx="6536540" cy="75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/>
              <a:t>머신러닝</a:t>
            </a:r>
            <a:r>
              <a:rPr lang="en-US" altLang="ko-KR" sz="3600" dirty="0"/>
              <a:t>(Machine learning)</a:t>
            </a:r>
            <a:endParaRPr lang="ko-KR" altLang="en-US" sz="3600" dirty="0"/>
          </a:p>
        </p:txBody>
      </p:sp>
      <p:sp>
        <p:nvSpPr>
          <p:cNvPr id="60" name="설명선: 위쪽 화살표 59">
            <a:extLst>
              <a:ext uri="{FF2B5EF4-FFF2-40B4-BE49-F238E27FC236}">
                <a16:creationId xmlns:a16="http://schemas.microsoft.com/office/drawing/2014/main" xmlns="" id="{3CB69F79-E982-423A-B6EF-CF00F2C3B623}"/>
              </a:ext>
            </a:extLst>
          </p:cNvPr>
          <p:cNvSpPr/>
          <p:nvPr/>
        </p:nvSpPr>
        <p:spPr>
          <a:xfrm>
            <a:off x="576262" y="3131345"/>
            <a:ext cx="5012553" cy="2012155"/>
          </a:xfrm>
          <a:prstGeom prst="upArrowCallout">
            <a:avLst>
              <a:gd name="adj1" fmla="val 25000"/>
              <a:gd name="adj2" fmla="val 25000"/>
              <a:gd name="adj3" fmla="val 24363"/>
              <a:gd name="adj4" fmla="val 649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 경험을 통해 자동으로 개선하는</a:t>
            </a:r>
            <a:endParaRPr lang="en-US" altLang="ko-KR" sz="2400" dirty="0"/>
          </a:p>
          <a:p>
            <a:pPr algn="ctr"/>
            <a:r>
              <a:rPr lang="ko-KR" altLang="en-US" sz="2400" dirty="0"/>
              <a:t>컴퓨터 알고리즘의 연구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126C0E34-A72E-44B2-9AD6-1963376B8993}"/>
              </a:ext>
            </a:extLst>
          </p:cNvPr>
          <p:cNvSpPr/>
          <p:nvPr/>
        </p:nvSpPr>
        <p:spPr>
          <a:xfrm>
            <a:off x="7263408" y="345865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검색 엔진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8EAE2433-41FD-4819-BE1C-1E76ECE33680}"/>
              </a:ext>
            </a:extLst>
          </p:cNvPr>
          <p:cNvSpPr/>
          <p:nvPr/>
        </p:nvSpPr>
        <p:spPr>
          <a:xfrm>
            <a:off x="7263408" y="2003818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스팸 검출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2B43CB83-94B9-4182-A615-429A6C1B0884}"/>
              </a:ext>
            </a:extLst>
          </p:cNvPr>
          <p:cNvSpPr/>
          <p:nvPr/>
        </p:nvSpPr>
        <p:spPr>
          <a:xfrm>
            <a:off x="7263408" y="3667124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마케팅 예측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3E392AE2-AF6E-4DD5-B5E2-B0BDCF21DF0A}"/>
              </a:ext>
            </a:extLst>
          </p:cNvPr>
          <p:cNvSpPr/>
          <p:nvPr/>
        </p:nvSpPr>
        <p:spPr>
          <a:xfrm>
            <a:off x="7263408" y="5262562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음성 및 문자 패턴 인식</a:t>
            </a:r>
          </a:p>
        </p:txBody>
      </p:sp>
    </p:spTree>
    <p:extLst>
      <p:ext uri="{BB962C8B-B14F-4D97-AF65-F5344CB8AC3E}">
        <p14:creationId xmlns:p14="http://schemas.microsoft.com/office/powerpoint/2010/main" val="22565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73ED284-961B-4340-B813-6479B7B68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5951" y="0"/>
            <a:ext cx="12192000" cy="6858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EEF7F785-6105-4FD1-B7E3-F3CABC614678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DABE4A8-95BA-4609-BB95-12E19CF085A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97353556-C917-4F89-AE91-7FFA5ABD168F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72351153-67D2-4016-A61E-E933E3085795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8305722-9A72-497F-8229-F604C12DBBEF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0C72497-9C83-43D7-AB1C-E34CB6A59E05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AD3023D-30ED-410A-9E2F-5D8D08584E03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77C16B21-B583-468D-A89C-2C31C440B424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1252A0E-CB39-40FF-B943-3799B2D72016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F36CA3C1-94A6-4692-87AC-D87A5BF0E351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011880A0-7FA6-4CF5-BAAE-E22F453FD6FC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23548E5-4852-4465-8BF4-5E779C445E1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68B473B3-9F1A-4B4A-8D70-2624E67941FE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5FED544A-975C-47A8-8D22-D96B021D4969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F1E9E71D-2FF0-4F11-91C3-2FB577BAD527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D77076BB-9FBA-4BA5-83C6-B9D1E48E7010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B253852A-AD16-4829-984D-93A8AB5A3F2D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97EBB59-4B56-4DB4-97EE-DC29DCBF7B7E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40FBBBE6-F076-4BE5-9842-18341A5E78BC}"/>
              </a:ext>
            </a:extLst>
          </p:cNvPr>
          <p:cNvSpPr/>
          <p:nvPr/>
        </p:nvSpPr>
        <p:spPr>
          <a:xfrm>
            <a:off x="-5950" y="14293"/>
            <a:ext cx="5235176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/>
              <a:t>머신러닝</a:t>
            </a:r>
            <a:r>
              <a:rPr lang="en-US" altLang="ko-KR" sz="3200" dirty="0"/>
              <a:t>(Machine Learning)</a:t>
            </a:r>
            <a:endParaRPr lang="ko-KR" altLang="en-US" sz="32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8FFA93C0-0990-43AA-9149-8ED3BB11D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DDC2EA-2FA0-4662-8161-AB3F67AF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EAE13B-06B6-47DE-B850-C6496F2B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D7D2D558-4BB9-4A3A-AAE4-C9A489D7B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EA280EFF-B439-4AF3-AD8F-B6C58878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778AC18-A161-45F7-B09A-43F1F54F2B9C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8E64F636-0D2C-449A-B19D-EE480E885030}"/>
              </a:ext>
            </a:extLst>
          </p:cNvPr>
          <p:cNvSpPr/>
          <p:nvPr/>
        </p:nvSpPr>
        <p:spPr>
          <a:xfrm>
            <a:off x="239306" y="2446738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강화 학습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A3F67D52-F056-4FB8-B2CE-6A1A7CC030E4}"/>
              </a:ext>
            </a:extLst>
          </p:cNvPr>
          <p:cNvSpPr/>
          <p:nvPr/>
        </p:nvSpPr>
        <p:spPr>
          <a:xfrm>
            <a:off x="4129033" y="2446737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/>
              <a:t>의사결정트리</a:t>
            </a:r>
            <a:endParaRPr lang="ko-KR" altLang="en-US" sz="28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84EF32A3-F409-4E5E-B5A1-195D01DE2EF5}"/>
              </a:ext>
            </a:extLst>
          </p:cNvPr>
          <p:cNvSpPr/>
          <p:nvPr/>
        </p:nvSpPr>
        <p:spPr>
          <a:xfrm>
            <a:off x="8018760" y="2446736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서포트 벡터 머신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42EA0E6B-B264-499D-98A5-79F26AE37204}"/>
              </a:ext>
            </a:extLst>
          </p:cNvPr>
          <p:cNvSpPr/>
          <p:nvPr/>
        </p:nvSpPr>
        <p:spPr>
          <a:xfrm>
            <a:off x="2234214" y="4523185"/>
            <a:ext cx="332301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K</a:t>
            </a:r>
            <a:r>
              <a:rPr lang="ko-KR" altLang="en-US" sz="2800" dirty="0" err="1"/>
              <a:t>최근접법</a:t>
            </a:r>
            <a:endParaRPr lang="ko-KR" altLang="en-US" sz="28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787BFCFA-3DE9-42D4-B2F4-83DE029B0065}"/>
              </a:ext>
            </a:extLst>
          </p:cNvPr>
          <p:cNvSpPr/>
          <p:nvPr/>
        </p:nvSpPr>
        <p:spPr>
          <a:xfrm>
            <a:off x="6279963" y="4523185"/>
            <a:ext cx="3323010" cy="122872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/>
              <a:t>신경망</a:t>
            </a:r>
          </a:p>
        </p:txBody>
      </p:sp>
    </p:spTree>
    <p:extLst>
      <p:ext uri="{BB962C8B-B14F-4D97-AF65-F5344CB8AC3E}">
        <p14:creationId xmlns:p14="http://schemas.microsoft.com/office/powerpoint/2010/main" val="288957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73ED284-961B-4340-B813-6479B7B68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-5951" y="0"/>
            <a:ext cx="12192000" cy="6858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EEF7F785-6105-4FD1-B7E3-F3CABC614678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DABE4A8-95BA-4609-BB95-12E19CF085A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97353556-C917-4F89-AE91-7FFA5ABD168F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72351153-67D2-4016-A61E-E933E3085795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8305722-9A72-497F-8229-F604C12DBBEF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0C72497-9C83-43D7-AB1C-E34CB6A59E05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AD3023D-30ED-410A-9E2F-5D8D08584E03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77C16B21-B583-468D-A89C-2C31C440B424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1252A0E-CB39-40FF-B943-3799B2D72016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F36CA3C1-94A6-4692-87AC-D87A5BF0E351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011880A0-7FA6-4CF5-BAAE-E22F453FD6FC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23548E5-4852-4465-8BF4-5E779C445E1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68B473B3-9F1A-4B4A-8D70-2624E67941FE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5FED544A-975C-47A8-8D22-D96B021D4969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F1E9E71D-2FF0-4F11-91C3-2FB577BAD527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D77076BB-9FBA-4BA5-83C6-B9D1E48E7010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B253852A-AD16-4829-984D-93A8AB5A3F2D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97EBB59-4B56-4DB4-97EE-DC29DCBF7B7E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40FBBBE6-F076-4BE5-9842-18341A5E78BC}"/>
              </a:ext>
            </a:extLst>
          </p:cNvPr>
          <p:cNvSpPr/>
          <p:nvPr/>
        </p:nvSpPr>
        <p:spPr>
          <a:xfrm>
            <a:off x="-5950" y="14293"/>
            <a:ext cx="5235176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/>
              <a:t>머신러닝</a:t>
            </a:r>
            <a:r>
              <a:rPr lang="en-US" altLang="ko-KR" sz="3200" dirty="0"/>
              <a:t>(Machine Learning)</a:t>
            </a:r>
            <a:endParaRPr lang="ko-KR" altLang="en-US" sz="32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8FFA93C0-0990-43AA-9149-8ED3BB11D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DDC2EA-2FA0-4662-8161-AB3F67AF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EAE13B-06B6-47DE-B850-C6496F2B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D7D2D558-4BB9-4A3A-AAE4-C9A489D7B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EA280EFF-B439-4AF3-AD8F-B6C58878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778AC18-A161-45F7-B09A-43F1F54F2B9C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45C1FA4-DD5D-40FD-85CD-687ACCFF12AD}"/>
              </a:ext>
            </a:extLst>
          </p:cNvPr>
          <p:cNvSpPr/>
          <p:nvPr/>
        </p:nvSpPr>
        <p:spPr>
          <a:xfrm>
            <a:off x="-79786" y="2016915"/>
            <a:ext cx="6536540" cy="75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신경망</a:t>
            </a:r>
            <a:r>
              <a:rPr lang="en-US" altLang="ko-KR" sz="3600" dirty="0"/>
              <a:t>(Neural Network)</a:t>
            </a:r>
            <a:endParaRPr lang="ko-KR" altLang="en-US" sz="3600" dirty="0"/>
          </a:p>
        </p:txBody>
      </p:sp>
      <p:sp>
        <p:nvSpPr>
          <p:cNvPr id="51" name="설명선: 위쪽 화살표 50">
            <a:extLst>
              <a:ext uri="{FF2B5EF4-FFF2-40B4-BE49-F238E27FC236}">
                <a16:creationId xmlns:a16="http://schemas.microsoft.com/office/drawing/2014/main" xmlns="" id="{5E81C93C-2D8C-477D-8815-000BA298C588}"/>
              </a:ext>
            </a:extLst>
          </p:cNvPr>
          <p:cNvSpPr/>
          <p:nvPr/>
        </p:nvSpPr>
        <p:spPr>
          <a:xfrm>
            <a:off x="576262" y="3131345"/>
            <a:ext cx="5012553" cy="2012155"/>
          </a:xfrm>
          <a:prstGeom prst="upArrowCallout">
            <a:avLst>
              <a:gd name="adj1" fmla="val 25000"/>
              <a:gd name="adj2" fmla="val 25000"/>
              <a:gd name="adj3" fmla="val 24363"/>
              <a:gd name="adj4" fmla="val 649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 기계학습과 인지과학에서 생물학의 신경망</a:t>
            </a:r>
            <a:r>
              <a:rPr lang="en-US" altLang="ko-KR" sz="2400" dirty="0"/>
              <a:t>(</a:t>
            </a:r>
            <a:r>
              <a:rPr lang="ko-KR" altLang="en-US" sz="2400" dirty="0"/>
              <a:t>동물의 뇌</a:t>
            </a:r>
            <a:r>
              <a:rPr lang="en-US" altLang="ko-KR" sz="2400" dirty="0"/>
              <a:t>)</a:t>
            </a:r>
            <a:r>
              <a:rPr lang="ko-KR" altLang="en-US" sz="2400" dirty="0"/>
              <a:t>에서 영감을 얻은 통계학적 학습 알고리즘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3BD6E6D-EF17-41A9-9745-F8A301ADB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44" t="10695" r="12939" b="66249"/>
          <a:stretch/>
        </p:blipFill>
        <p:spPr>
          <a:xfrm>
            <a:off x="6874660" y="342904"/>
            <a:ext cx="4310044" cy="242174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xmlns="" id="{5C912DAF-E806-405E-9122-C12E40DE6B9C}"/>
              </a:ext>
            </a:extLst>
          </p:cNvPr>
          <p:cNvSpPr/>
          <p:nvPr/>
        </p:nvSpPr>
        <p:spPr>
          <a:xfrm>
            <a:off x="7740861" y="4137422"/>
            <a:ext cx="2284203" cy="15109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뉴런 </a:t>
            </a:r>
            <a:r>
              <a:rPr lang="en-US" altLang="ko-KR" sz="2800" dirty="0"/>
              <a:t>system</a:t>
            </a:r>
            <a:endParaRPr lang="ko-KR" altLang="en-US" sz="28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465B75B0-0AF4-4087-90C7-01946F481420}"/>
              </a:ext>
            </a:extLst>
          </p:cNvPr>
          <p:cNvCxnSpPr>
            <a:cxnSpLocks/>
          </p:cNvCxnSpPr>
          <p:nvPr/>
        </p:nvCxnSpPr>
        <p:spPr>
          <a:xfrm>
            <a:off x="6696044" y="3771900"/>
            <a:ext cx="1192487" cy="8194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28B40DF9-23A1-436C-9F86-BE47F0E08C8C}"/>
              </a:ext>
            </a:extLst>
          </p:cNvPr>
          <p:cNvCxnSpPr>
            <a:cxnSpLocks/>
          </p:cNvCxnSpPr>
          <p:nvPr/>
        </p:nvCxnSpPr>
        <p:spPr>
          <a:xfrm flipV="1">
            <a:off x="6492198" y="5202139"/>
            <a:ext cx="1396333" cy="6322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0C44313B-D543-44F4-9D0C-CF4C2B155938}"/>
              </a:ext>
            </a:extLst>
          </p:cNvPr>
          <p:cNvCxnSpPr>
            <a:cxnSpLocks/>
          </p:cNvCxnSpPr>
          <p:nvPr/>
        </p:nvCxnSpPr>
        <p:spPr>
          <a:xfrm>
            <a:off x="6392183" y="4391211"/>
            <a:ext cx="1375750" cy="3776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83C89F37-7038-43E8-BD34-E4C8EE34598D}"/>
              </a:ext>
            </a:extLst>
          </p:cNvPr>
          <p:cNvCxnSpPr>
            <a:cxnSpLocks/>
          </p:cNvCxnSpPr>
          <p:nvPr/>
        </p:nvCxnSpPr>
        <p:spPr>
          <a:xfrm flipV="1">
            <a:off x="6244105" y="5033815"/>
            <a:ext cx="1523828" cy="1627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3CFCF513-A02F-49F1-BD21-A8D1A3D3BA2D}"/>
              </a:ext>
            </a:extLst>
          </p:cNvPr>
          <p:cNvCxnSpPr/>
          <p:nvPr/>
        </p:nvCxnSpPr>
        <p:spPr>
          <a:xfrm>
            <a:off x="10025064" y="4895849"/>
            <a:ext cx="10429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7C61B0F-AFDF-4AAF-843F-030F9DA3AC81}"/>
              </a:ext>
            </a:extLst>
          </p:cNvPr>
          <p:cNvSpPr/>
          <p:nvPr/>
        </p:nvSpPr>
        <p:spPr>
          <a:xfrm>
            <a:off x="6874660" y="3629025"/>
            <a:ext cx="866201" cy="319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57E3EA1A-7F35-4821-8426-D8E86F796753}"/>
              </a:ext>
            </a:extLst>
          </p:cNvPr>
          <p:cNvSpPr/>
          <p:nvPr/>
        </p:nvSpPr>
        <p:spPr>
          <a:xfrm>
            <a:off x="6438272" y="4200547"/>
            <a:ext cx="866201" cy="319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D0610793-819F-4B69-83E7-A3A98B67D832}"/>
              </a:ext>
            </a:extLst>
          </p:cNvPr>
          <p:cNvSpPr/>
          <p:nvPr/>
        </p:nvSpPr>
        <p:spPr>
          <a:xfrm>
            <a:off x="6309068" y="4811319"/>
            <a:ext cx="866201" cy="319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0E60D54B-2B3A-4868-A256-24384A956469}"/>
              </a:ext>
            </a:extLst>
          </p:cNvPr>
          <p:cNvSpPr/>
          <p:nvPr/>
        </p:nvSpPr>
        <p:spPr>
          <a:xfrm>
            <a:off x="6702579" y="5608390"/>
            <a:ext cx="866201" cy="319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72A24BC3-DD58-46E1-A0B9-8389CF135321}"/>
              </a:ext>
            </a:extLst>
          </p:cNvPr>
          <p:cNvSpPr/>
          <p:nvPr/>
        </p:nvSpPr>
        <p:spPr>
          <a:xfrm>
            <a:off x="10979932" y="4759378"/>
            <a:ext cx="866201" cy="319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출력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81C634D-ABE8-4C7A-9568-C02A48BB86AB}"/>
              </a:ext>
            </a:extLst>
          </p:cNvPr>
          <p:cNvSpPr/>
          <p:nvPr/>
        </p:nvSpPr>
        <p:spPr>
          <a:xfrm>
            <a:off x="774426" y="5310181"/>
            <a:ext cx="4667250" cy="1152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/>
              <a:t>딥러닝의</a:t>
            </a:r>
            <a:r>
              <a:rPr lang="ko-KR" altLang="en-US" sz="4400" dirty="0"/>
              <a:t> 과정</a:t>
            </a:r>
          </a:p>
        </p:txBody>
      </p:sp>
    </p:spTree>
    <p:extLst>
      <p:ext uri="{BB962C8B-B14F-4D97-AF65-F5344CB8AC3E}">
        <p14:creationId xmlns:p14="http://schemas.microsoft.com/office/powerpoint/2010/main" val="34225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73ED284-961B-4340-B813-6479B7B68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15417" r="6875" b="13889"/>
          <a:stretch/>
        </p:blipFill>
        <p:spPr>
          <a:xfrm>
            <a:off x="0" y="11333"/>
            <a:ext cx="12192000" cy="6858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EEF7F785-6105-4FD1-B7E3-F3CABC614678}"/>
              </a:ext>
            </a:extLst>
          </p:cNvPr>
          <p:cNvGrpSpPr/>
          <p:nvPr/>
        </p:nvGrpSpPr>
        <p:grpSpPr>
          <a:xfrm>
            <a:off x="428625" y="5619745"/>
            <a:ext cx="5038718" cy="895350"/>
            <a:chOff x="428625" y="5619745"/>
            <a:chExt cx="5038718" cy="80963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DABE4A8-95BA-4609-BB95-12E19CF085AB}"/>
                </a:ext>
              </a:extLst>
            </p:cNvPr>
            <p:cNvSpPr/>
            <p:nvPr/>
          </p:nvSpPr>
          <p:spPr>
            <a:xfrm>
              <a:off x="428625" y="5619750"/>
              <a:ext cx="295275" cy="809625"/>
            </a:xfrm>
            <a:prstGeom prst="rect">
              <a:avLst/>
            </a:prstGeom>
            <a:solidFill>
              <a:srgbClr val="00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97353556-C917-4F89-AE91-7FFA5ABD168F}"/>
                </a:ext>
              </a:extLst>
            </p:cNvPr>
            <p:cNvSpPr/>
            <p:nvPr/>
          </p:nvSpPr>
          <p:spPr>
            <a:xfrm>
              <a:off x="723900" y="5619750"/>
              <a:ext cx="295275" cy="809625"/>
            </a:xfrm>
            <a:prstGeom prst="rect">
              <a:avLst/>
            </a:prstGeom>
            <a:solidFill>
              <a:srgbClr val="001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72351153-67D2-4016-A61E-E933E3085795}"/>
                </a:ext>
              </a:extLst>
            </p:cNvPr>
            <p:cNvSpPr/>
            <p:nvPr/>
          </p:nvSpPr>
          <p:spPr>
            <a:xfrm>
              <a:off x="1004887" y="5619750"/>
              <a:ext cx="295275" cy="809625"/>
            </a:xfrm>
            <a:prstGeom prst="rect">
              <a:avLst/>
            </a:prstGeom>
            <a:solidFill>
              <a:srgbClr val="001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8305722-9A72-497F-8229-F604C12DBBEF}"/>
                </a:ext>
              </a:extLst>
            </p:cNvPr>
            <p:cNvSpPr/>
            <p:nvPr/>
          </p:nvSpPr>
          <p:spPr>
            <a:xfrm>
              <a:off x="1300162" y="5619750"/>
              <a:ext cx="295275" cy="809625"/>
            </a:xfrm>
            <a:prstGeom prst="rect">
              <a:avLst/>
            </a:prstGeom>
            <a:solidFill>
              <a:srgbClr val="021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0C72497-9C83-43D7-AB1C-E34CB6A59E05}"/>
                </a:ext>
              </a:extLst>
            </p:cNvPr>
            <p:cNvSpPr/>
            <p:nvPr/>
          </p:nvSpPr>
          <p:spPr>
            <a:xfrm>
              <a:off x="1581149" y="5619750"/>
              <a:ext cx="295275" cy="809625"/>
            </a:xfrm>
            <a:prstGeom prst="rect">
              <a:avLst/>
            </a:prstGeom>
            <a:solidFill>
              <a:srgbClr val="011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AD3023D-30ED-410A-9E2F-5D8D08584E03}"/>
                </a:ext>
              </a:extLst>
            </p:cNvPr>
            <p:cNvSpPr/>
            <p:nvPr/>
          </p:nvSpPr>
          <p:spPr>
            <a:xfrm>
              <a:off x="1871661" y="5619749"/>
              <a:ext cx="295275" cy="809625"/>
            </a:xfrm>
            <a:prstGeom prst="rect">
              <a:avLst/>
            </a:prstGeom>
            <a:solidFill>
              <a:srgbClr val="01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77C16B21-B583-468D-A89C-2C31C440B424}"/>
                </a:ext>
              </a:extLst>
            </p:cNvPr>
            <p:cNvSpPr/>
            <p:nvPr/>
          </p:nvSpPr>
          <p:spPr>
            <a:xfrm>
              <a:off x="2166936" y="5619748"/>
              <a:ext cx="295275" cy="809625"/>
            </a:xfrm>
            <a:prstGeom prst="rect">
              <a:avLst/>
            </a:prstGeom>
            <a:solidFill>
              <a:srgbClr val="00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1252A0E-CB39-40FF-B943-3799B2D72016}"/>
                </a:ext>
              </a:extLst>
            </p:cNvPr>
            <p:cNvSpPr/>
            <p:nvPr/>
          </p:nvSpPr>
          <p:spPr>
            <a:xfrm>
              <a:off x="2457446" y="5619748"/>
              <a:ext cx="295275" cy="809625"/>
            </a:xfrm>
            <a:prstGeom prst="rect">
              <a:avLst/>
            </a:prstGeom>
            <a:solidFill>
              <a:srgbClr val="001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F36CA3C1-94A6-4692-87AC-D87A5BF0E351}"/>
                </a:ext>
              </a:extLst>
            </p:cNvPr>
            <p:cNvSpPr/>
            <p:nvPr/>
          </p:nvSpPr>
          <p:spPr>
            <a:xfrm>
              <a:off x="2714622" y="5619747"/>
              <a:ext cx="319082" cy="809625"/>
            </a:xfrm>
            <a:prstGeom prst="rect">
              <a:avLst/>
            </a:prstGeom>
            <a:solidFill>
              <a:srgbClr val="001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011880A0-7FA6-4CF5-BAAE-E22F453FD6FC}"/>
                </a:ext>
              </a:extLst>
            </p:cNvPr>
            <p:cNvSpPr/>
            <p:nvPr/>
          </p:nvSpPr>
          <p:spPr>
            <a:xfrm>
              <a:off x="3024181" y="5619747"/>
              <a:ext cx="328607" cy="809625"/>
            </a:xfrm>
            <a:prstGeom prst="rect">
              <a:avLst/>
            </a:prstGeom>
            <a:solidFill>
              <a:srgbClr val="001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23548E5-4852-4465-8BF4-5E779C445E1D}"/>
                </a:ext>
              </a:extLst>
            </p:cNvPr>
            <p:cNvSpPr/>
            <p:nvPr/>
          </p:nvSpPr>
          <p:spPr>
            <a:xfrm>
              <a:off x="3328979" y="5619747"/>
              <a:ext cx="295275" cy="809625"/>
            </a:xfrm>
            <a:prstGeom prst="rect">
              <a:avLst/>
            </a:prstGeom>
            <a:solidFill>
              <a:srgbClr val="001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68B473B3-9F1A-4B4A-8D70-2624E67941FE}"/>
                </a:ext>
              </a:extLst>
            </p:cNvPr>
            <p:cNvSpPr/>
            <p:nvPr/>
          </p:nvSpPr>
          <p:spPr>
            <a:xfrm>
              <a:off x="3619485" y="5619747"/>
              <a:ext cx="295275" cy="809625"/>
            </a:xfrm>
            <a:prstGeom prst="rect">
              <a:avLst/>
            </a:prstGeom>
            <a:solidFill>
              <a:srgbClr val="0117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5FED544A-975C-47A8-8D22-D96B021D4969}"/>
                </a:ext>
              </a:extLst>
            </p:cNvPr>
            <p:cNvSpPr/>
            <p:nvPr/>
          </p:nvSpPr>
          <p:spPr>
            <a:xfrm>
              <a:off x="3895719" y="5619747"/>
              <a:ext cx="295275" cy="809625"/>
            </a:xfrm>
            <a:prstGeom prst="rect">
              <a:avLst/>
            </a:prstGeom>
            <a:solidFill>
              <a:srgbClr val="011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F1E9E71D-2FF0-4F11-91C3-2FB577BAD527}"/>
                </a:ext>
              </a:extLst>
            </p:cNvPr>
            <p:cNvSpPr/>
            <p:nvPr/>
          </p:nvSpPr>
          <p:spPr>
            <a:xfrm>
              <a:off x="4195751" y="5619747"/>
              <a:ext cx="295275" cy="809625"/>
            </a:xfrm>
            <a:prstGeom prst="rect">
              <a:avLst/>
            </a:prstGeom>
            <a:solidFill>
              <a:srgbClr val="001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D77076BB-9FBA-4BA5-83C6-B9D1E48E7010}"/>
                </a:ext>
              </a:extLst>
            </p:cNvPr>
            <p:cNvSpPr/>
            <p:nvPr/>
          </p:nvSpPr>
          <p:spPr>
            <a:xfrm>
              <a:off x="4491026" y="5619746"/>
              <a:ext cx="328607" cy="809625"/>
            </a:xfrm>
            <a:prstGeom prst="rect">
              <a:avLst/>
            </a:prstGeom>
            <a:solidFill>
              <a:srgbClr val="00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B253852A-AD16-4829-984D-93A8AB5A3F2D}"/>
                </a:ext>
              </a:extLst>
            </p:cNvPr>
            <p:cNvSpPr/>
            <p:nvPr/>
          </p:nvSpPr>
          <p:spPr>
            <a:xfrm>
              <a:off x="4795824" y="5619746"/>
              <a:ext cx="295275" cy="809625"/>
            </a:xfrm>
            <a:prstGeom prst="rect">
              <a:avLst/>
            </a:prstGeom>
            <a:solidFill>
              <a:srgbClr val="001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97EBB59-4B56-4DB4-97EE-DC29DCBF7B7E}"/>
                </a:ext>
              </a:extLst>
            </p:cNvPr>
            <p:cNvSpPr/>
            <p:nvPr/>
          </p:nvSpPr>
          <p:spPr>
            <a:xfrm>
              <a:off x="5091099" y="5619745"/>
              <a:ext cx="376244" cy="809625"/>
            </a:xfrm>
            <a:prstGeom prst="rect">
              <a:avLst/>
            </a:prstGeom>
            <a:solidFill>
              <a:srgbClr val="011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40FBBBE6-F076-4BE5-9842-18341A5E78BC}"/>
              </a:ext>
            </a:extLst>
          </p:cNvPr>
          <p:cNvSpPr/>
          <p:nvPr/>
        </p:nvSpPr>
        <p:spPr>
          <a:xfrm>
            <a:off x="-5950" y="14293"/>
            <a:ext cx="4496976" cy="65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신경망</a:t>
            </a:r>
            <a:r>
              <a:rPr lang="en-US" altLang="ko-KR" sz="3200" dirty="0"/>
              <a:t>(Neural</a:t>
            </a:r>
            <a:r>
              <a:rPr lang="ko-KR" altLang="en-US" sz="3200" dirty="0"/>
              <a:t> </a:t>
            </a:r>
            <a:r>
              <a:rPr lang="en-US" altLang="ko-KR" sz="3200" dirty="0"/>
              <a:t>Network)</a:t>
            </a:r>
            <a:endParaRPr lang="ko-KR" altLang="en-US" sz="32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8FFA93C0-0990-43AA-9149-8ED3BB11D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8" t="49978" r="79540" b="46094"/>
          <a:stretch/>
        </p:blipFill>
        <p:spPr>
          <a:xfrm>
            <a:off x="1219204" y="5581655"/>
            <a:ext cx="290513" cy="80961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DDC2EA-2FA0-4662-8161-AB3F67AF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68536" r="86436" b="26653"/>
          <a:stretch/>
        </p:blipFill>
        <p:spPr>
          <a:xfrm>
            <a:off x="795332" y="5600698"/>
            <a:ext cx="226229" cy="9143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EAE13B-06B6-47DE-B850-C6496F2B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48506" r="79573" b="45701"/>
          <a:stretch/>
        </p:blipFill>
        <p:spPr>
          <a:xfrm>
            <a:off x="1752588" y="5572125"/>
            <a:ext cx="200035" cy="10477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D7D2D558-4BB9-4A3A-AAE4-C9A489D7B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9" t="34860" r="72743" b="62981"/>
          <a:stretch/>
        </p:blipFill>
        <p:spPr>
          <a:xfrm>
            <a:off x="2028813" y="5572125"/>
            <a:ext cx="571500" cy="20955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EA280EFF-B439-4AF3-AD8F-B6C58878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5" t="22388" r="73893" b="69855"/>
          <a:stretch/>
        </p:blipFill>
        <p:spPr>
          <a:xfrm>
            <a:off x="3228963" y="4895849"/>
            <a:ext cx="152408" cy="75247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778AC18-A161-45F7-B09A-43F1F54F2B9C}"/>
              </a:ext>
            </a:extLst>
          </p:cNvPr>
          <p:cNvSpPr/>
          <p:nvPr/>
        </p:nvSpPr>
        <p:spPr>
          <a:xfrm>
            <a:off x="6262667" y="0"/>
            <a:ext cx="5929333" cy="6858000"/>
          </a:xfrm>
          <a:prstGeom prst="rect">
            <a:avLst/>
          </a:prstGeom>
          <a:solidFill>
            <a:srgbClr val="001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3154FA32-FE36-446F-87A9-389DEAD0AF54}"/>
              </a:ext>
            </a:extLst>
          </p:cNvPr>
          <p:cNvSpPr/>
          <p:nvPr/>
        </p:nvSpPr>
        <p:spPr>
          <a:xfrm>
            <a:off x="3467066" y="2543179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352874DB-46C4-47A3-8C3C-1B6397770B3C}"/>
              </a:ext>
            </a:extLst>
          </p:cNvPr>
          <p:cNvSpPr/>
          <p:nvPr/>
        </p:nvSpPr>
        <p:spPr>
          <a:xfrm>
            <a:off x="3467066" y="2990850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B3C99F92-4DE4-4653-857D-B8943F72F138}"/>
              </a:ext>
            </a:extLst>
          </p:cNvPr>
          <p:cNvSpPr/>
          <p:nvPr/>
        </p:nvSpPr>
        <p:spPr>
          <a:xfrm>
            <a:off x="3467066" y="3440904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6E55948E-42EA-4FB3-995B-96C33AD03B97}"/>
              </a:ext>
            </a:extLst>
          </p:cNvPr>
          <p:cNvSpPr/>
          <p:nvPr/>
        </p:nvSpPr>
        <p:spPr>
          <a:xfrm>
            <a:off x="3467066" y="3879050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95DD59A4-02F8-4BF7-9BFF-62366422318B}"/>
              </a:ext>
            </a:extLst>
          </p:cNvPr>
          <p:cNvSpPr/>
          <p:nvPr/>
        </p:nvSpPr>
        <p:spPr>
          <a:xfrm>
            <a:off x="3467066" y="4312463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48E31C9C-050C-4C73-8F53-64CF8F475EEC}"/>
              </a:ext>
            </a:extLst>
          </p:cNvPr>
          <p:cNvSpPr/>
          <p:nvPr/>
        </p:nvSpPr>
        <p:spPr>
          <a:xfrm>
            <a:off x="6091233" y="1852638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EB30009B-80FD-4F55-BB84-7EC5B5F9663C}"/>
              </a:ext>
            </a:extLst>
          </p:cNvPr>
          <p:cNvSpPr/>
          <p:nvPr/>
        </p:nvSpPr>
        <p:spPr>
          <a:xfrm>
            <a:off x="6091233" y="2300309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3DF63E8C-6C5B-4E50-9E8B-CB048BBE621B}"/>
              </a:ext>
            </a:extLst>
          </p:cNvPr>
          <p:cNvSpPr/>
          <p:nvPr/>
        </p:nvSpPr>
        <p:spPr>
          <a:xfrm>
            <a:off x="6091233" y="2750363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0C1F47EE-AA1B-4A49-A765-12CA9D669894}"/>
              </a:ext>
            </a:extLst>
          </p:cNvPr>
          <p:cNvSpPr/>
          <p:nvPr/>
        </p:nvSpPr>
        <p:spPr>
          <a:xfrm>
            <a:off x="6091233" y="3188509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xmlns="" id="{6A978F89-4E73-4030-A6D8-429C4C3E9CA2}"/>
              </a:ext>
            </a:extLst>
          </p:cNvPr>
          <p:cNvSpPr/>
          <p:nvPr/>
        </p:nvSpPr>
        <p:spPr>
          <a:xfrm>
            <a:off x="6091233" y="3621922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C9D6F4F7-539E-4230-B79A-357B30F35D8C}"/>
              </a:ext>
            </a:extLst>
          </p:cNvPr>
          <p:cNvSpPr/>
          <p:nvPr/>
        </p:nvSpPr>
        <p:spPr>
          <a:xfrm>
            <a:off x="6091233" y="4069593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CAE11B1B-C6B9-4C9C-869E-2874328EAEFC}"/>
              </a:ext>
            </a:extLst>
          </p:cNvPr>
          <p:cNvSpPr/>
          <p:nvPr/>
        </p:nvSpPr>
        <p:spPr>
          <a:xfrm>
            <a:off x="6091233" y="4519647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xmlns="" id="{0C63D16B-932D-412C-A3E7-16A0E54B2181}"/>
              </a:ext>
            </a:extLst>
          </p:cNvPr>
          <p:cNvSpPr/>
          <p:nvPr/>
        </p:nvSpPr>
        <p:spPr>
          <a:xfrm>
            <a:off x="6091233" y="4957793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809E53A8-578D-4490-A748-FCA90170843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581149" y="2762254"/>
            <a:ext cx="1885917" cy="521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xmlns="" id="{111B7484-1891-46C8-8CB9-CA65358AAEAF}"/>
              </a:ext>
            </a:extLst>
          </p:cNvPr>
          <p:cNvCxnSpPr>
            <a:cxnSpLocks/>
          </p:cNvCxnSpPr>
          <p:nvPr/>
        </p:nvCxnSpPr>
        <p:spPr>
          <a:xfrm flipV="1">
            <a:off x="1595437" y="3220645"/>
            <a:ext cx="1871628" cy="59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7E2EA479-40D3-4A08-98F8-EE831B9899D1}"/>
              </a:ext>
            </a:extLst>
          </p:cNvPr>
          <p:cNvCxnSpPr>
            <a:cxnSpLocks/>
          </p:cNvCxnSpPr>
          <p:nvPr/>
        </p:nvCxnSpPr>
        <p:spPr>
          <a:xfrm>
            <a:off x="1590698" y="3278993"/>
            <a:ext cx="1885918" cy="37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xmlns="" id="{69E4F11D-A257-4F87-ACE0-DE5B63AA4AF9}"/>
              </a:ext>
            </a:extLst>
          </p:cNvPr>
          <p:cNvCxnSpPr>
            <a:cxnSpLocks/>
          </p:cNvCxnSpPr>
          <p:nvPr/>
        </p:nvCxnSpPr>
        <p:spPr>
          <a:xfrm>
            <a:off x="1595437" y="3285523"/>
            <a:ext cx="1881179" cy="832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xmlns="" id="{FBC12F75-2022-45F1-849F-A97CC5401B53}"/>
              </a:ext>
            </a:extLst>
          </p:cNvPr>
          <p:cNvCxnSpPr>
            <a:cxnSpLocks/>
          </p:cNvCxnSpPr>
          <p:nvPr/>
        </p:nvCxnSpPr>
        <p:spPr>
          <a:xfrm>
            <a:off x="1638287" y="3278991"/>
            <a:ext cx="1828778" cy="129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0B45C990-76EA-4F4C-BB26-2FB201359B39}"/>
              </a:ext>
            </a:extLst>
          </p:cNvPr>
          <p:cNvCxnSpPr>
            <a:cxnSpLocks/>
          </p:cNvCxnSpPr>
          <p:nvPr/>
        </p:nvCxnSpPr>
        <p:spPr>
          <a:xfrm flipV="1">
            <a:off x="1598985" y="3203383"/>
            <a:ext cx="1885917" cy="521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785EF375-1C74-4D80-8FBC-B5850728340C}"/>
              </a:ext>
            </a:extLst>
          </p:cNvPr>
          <p:cNvCxnSpPr>
            <a:cxnSpLocks/>
          </p:cNvCxnSpPr>
          <p:nvPr/>
        </p:nvCxnSpPr>
        <p:spPr>
          <a:xfrm flipV="1">
            <a:off x="1613273" y="3661774"/>
            <a:ext cx="1871628" cy="59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3A598EF4-CD91-4DF4-A88F-0A95C6C088F7}"/>
              </a:ext>
            </a:extLst>
          </p:cNvPr>
          <p:cNvCxnSpPr>
            <a:cxnSpLocks/>
          </p:cNvCxnSpPr>
          <p:nvPr/>
        </p:nvCxnSpPr>
        <p:spPr>
          <a:xfrm>
            <a:off x="1608534" y="3720122"/>
            <a:ext cx="1885918" cy="37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xmlns="" id="{80F3CE41-8D44-47FD-936C-613B06CCEF73}"/>
              </a:ext>
            </a:extLst>
          </p:cNvPr>
          <p:cNvCxnSpPr>
            <a:cxnSpLocks/>
          </p:cNvCxnSpPr>
          <p:nvPr/>
        </p:nvCxnSpPr>
        <p:spPr>
          <a:xfrm>
            <a:off x="1613273" y="3726652"/>
            <a:ext cx="1881179" cy="832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xmlns="" id="{8A34D53E-992F-4AAF-ACAB-EEB44ADD6809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656123" y="2762254"/>
            <a:ext cx="1810943" cy="95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xmlns="" id="{84449A11-0163-496D-A695-625B850AA791}"/>
              </a:ext>
            </a:extLst>
          </p:cNvPr>
          <p:cNvCxnSpPr>
            <a:cxnSpLocks/>
          </p:cNvCxnSpPr>
          <p:nvPr/>
        </p:nvCxnSpPr>
        <p:spPr>
          <a:xfrm flipV="1">
            <a:off x="1618008" y="3601635"/>
            <a:ext cx="1885917" cy="521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229C5404-4F03-4A41-81E1-8CEC210EBE51}"/>
              </a:ext>
            </a:extLst>
          </p:cNvPr>
          <p:cNvCxnSpPr>
            <a:cxnSpLocks/>
          </p:cNvCxnSpPr>
          <p:nvPr/>
        </p:nvCxnSpPr>
        <p:spPr>
          <a:xfrm flipV="1">
            <a:off x="1632296" y="4060026"/>
            <a:ext cx="1871628" cy="59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xmlns="" id="{6C4D7833-F9D7-4E84-AB85-9F539EBBBBC1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1627557" y="4118374"/>
            <a:ext cx="1839509" cy="41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xmlns="" id="{BB47DFE6-29EA-4E3A-8E58-5CE6BBBBA72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632296" y="2762254"/>
            <a:ext cx="1834770" cy="136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CA54CFE1-CAD9-4E22-9BF3-D44471440046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1675146" y="3209925"/>
            <a:ext cx="1791920" cy="90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218BC178-07A1-4BBC-8939-9327CECE134D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3961125" y="2071713"/>
            <a:ext cx="2130108" cy="69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2FE0C1DA-DD44-44EC-BC2A-57377B8026FB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3975413" y="2519384"/>
            <a:ext cx="2115820" cy="24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1DE7C19C-2F9F-40A4-A81D-62EA46AA392C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3970674" y="2765809"/>
            <a:ext cx="2120559" cy="20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20473A84-22CB-44B6-96CA-DBF4CBD8916B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3975413" y="2772339"/>
            <a:ext cx="2115820" cy="63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xmlns="" id="{0A2BBE5B-4512-4689-953B-78FEC89EC2D3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4018263" y="2765807"/>
            <a:ext cx="2072970" cy="1075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xmlns="" id="{51A429F8-AF4F-4197-83B7-15213E7181EB}"/>
              </a:ext>
            </a:extLst>
          </p:cNvPr>
          <p:cNvCxnSpPr>
            <a:cxnSpLocks/>
            <a:stCxn id="4" idx="6"/>
            <a:endCxn id="81" idx="2"/>
          </p:cNvCxnSpPr>
          <p:nvPr/>
        </p:nvCxnSpPr>
        <p:spPr>
          <a:xfrm>
            <a:off x="3962370" y="2762254"/>
            <a:ext cx="2128863" cy="152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16A8ACD9-C4CC-4EE9-9354-D5FC62DC98FB}"/>
              </a:ext>
            </a:extLst>
          </p:cNvPr>
          <p:cNvCxnSpPr>
            <a:cxnSpLocks/>
            <a:stCxn id="4" idx="6"/>
            <a:endCxn id="82" idx="2"/>
          </p:cNvCxnSpPr>
          <p:nvPr/>
        </p:nvCxnSpPr>
        <p:spPr>
          <a:xfrm>
            <a:off x="3962370" y="2762254"/>
            <a:ext cx="2128863" cy="197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xmlns="" id="{5CA02BB8-AA0B-4050-BE0D-75506D15690B}"/>
              </a:ext>
            </a:extLst>
          </p:cNvPr>
          <p:cNvCxnSpPr>
            <a:cxnSpLocks/>
            <a:stCxn id="4" idx="6"/>
            <a:endCxn id="83" idx="2"/>
          </p:cNvCxnSpPr>
          <p:nvPr/>
        </p:nvCxnSpPr>
        <p:spPr>
          <a:xfrm>
            <a:off x="3962370" y="2762254"/>
            <a:ext cx="2128863" cy="241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xmlns="" id="{4AC1BC62-6FEF-4CCC-9BCF-0DAB11862198}"/>
              </a:ext>
            </a:extLst>
          </p:cNvPr>
          <p:cNvCxnSpPr>
            <a:cxnSpLocks/>
          </p:cNvCxnSpPr>
          <p:nvPr/>
        </p:nvCxnSpPr>
        <p:spPr>
          <a:xfrm flipV="1">
            <a:off x="3961125" y="2519384"/>
            <a:ext cx="2130108" cy="69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xmlns="" id="{B49F6A03-BB43-4FF4-B419-662122D10499}"/>
              </a:ext>
            </a:extLst>
          </p:cNvPr>
          <p:cNvCxnSpPr>
            <a:cxnSpLocks/>
          </p:cNvCxnSpPr>
          <p:nvPr/>
        </p:nvCxnSpPr>
        <p:spPr>
          <a:xfrm flipV="1">
            <a:off x="3975413" y="2967055"/>
            <a:ext cx="2115820" cy="24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xmlns="" id="{1076E5E1-6351-4068-85BD-81CCCAD33D07}"/>
              </a:ext>
            </a:extLst>
          </p:cNvPr>
          <p:cNvCxnSpPr>
            <a:cxnSpLocks/>
          </p:cNvCxnSpPr>
          <p:nvPr/>
        </p:nvCxnSpPr>
        <p:spPr>
          <a:xfrm>
            <a:off x="3970674" y="3213480"/>
            <a:ext cx="2120559" cy="20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xmlns="" id="{3A8BC2B1-E96A-43C1-8A7B-2DA27A007425}"/>
              </a:ext>
            </a:extLst>
          </p:cNvPr>
          <p:cNvCxnSpPr>
            <a:cxnSpLocks/>
          </p:cNvCxnSpPr>
          <p:nvPr/>
        </p:nvCxnSpPr>
        <p:spPr>
          <a:xfrm>
            <a:off x="3975413" y="3220010"/>
            <a:ext cx="2115820" cy="63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xmlns="" id="{9CA0505B-401B-4A7C-BF01-8943D5C8890A}"/>
              </a:ext>
            </a:extLst>
          </p:cNvPr>
          <p:cNvCxnSpPr>
            <a:cxnSpLocks/>
          </p:cNvCxnSpPr>
          <p:nvPr/>
        </p:nvCxnSpPr>
        <p:spPr>
          <a:xfrm>
            <a:off x="4018263" y="3213478"/>
            <a:ext cx="2072970" cy="1075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xmlns="" id="{5301F880-5CC2-4954-B27B-B61B715AA31B}"/>
              </a:ext>
            </a:extLst>
          </p:cNvPr>
          <p:cNvCxnSpPr>
            <a:cxnSpLocks/>
          </p:cNvCxnSpPr>
          <p:nvPr/>
        </p:nvCxnSpPr>
        <p:spPr>
          <a:xfrm>
            <a:off x="3962370" y="3209925"/>
            <a:ext cx="2128863" cy="152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xmlns="" id="{F2B79548-5534-4CE6-B157-82A523D14572}"/>
              </a:ext>
            </a:extLst>
          </p:cNvPr>
          <p:cNvCxnSpPr>
            <a:cxnSpLocks/>
          </p:cNvCxnSpPr>
          <p:nvPr/>
        </p:nvCxnSpPr>
        <p:spPr>
          <a:xfrm>
            <a:off x="3962370" y="3209925"/>
            <a:ext cx="2128863" cy="197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xmlns="" id="{6F4D779C-B1D7-4ABC-8245-CFD11F6F125C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3962370" y="2071713"/>
            <a:ext cx="2128863" cy="113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xmlns="" id="{BF0A72D7-5C8C-4383-84EC-E53309D8C885}"/>
              </a:ext>
            </a:extLst>
          </p:cNvPr>
          <p:cNvCxnSpPr>
            <a:cxnSpLocks/>
          </p:cNvCxnSpPr>
          <p:nvPr/>
        </p:nvCxnSpPr>
        <p:spPr>
          <a:xfrm flipV="1">
            <a:off x="3961125" y="2949183"/>
            <a:ext cx="2130108" cy="69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xmlns="" id="{09A867DC-FD35-416A-88E4-1FEE4D0D0987}"/>
              </a:ext>
            </a:extLst>
          </p:cNvPr>
          <p:cNvCxnSpPr>
            <a:cxnSpLocks/>
          </p:cNvCxnSpPr>
          <p:nvPr/>
        </p:nvCxnSpPr>
        <p:spPr>
          <a:xfrm flipV="1">
            <a:off x="3975413" y="3396854"/>
            <a:ext cx="2115820" cy="24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xmlns="" id="{820D9E8A-A97C-4C4B-ACD6-4D686B293499}"/>
              </a:ext>
            </a:extLst>
          </p:cNvPr>
          <p:cNvCxnSpPr>
            <a:cxnSpLocks/>
          </p:cNvCxnSpPr>
          <p:nvPr/>
        </p:nvCxnSpPr>
        <p:spPr>
          <a:xfrm>
            <a:off x="3970674" y="3643279"/>
            <a:ext cx="2120559" cy="20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xmlns="" id="{C7AC2CD9-4939-4191-AA36-881CEAAAA708}"/>
              </a:ext>
            </a:extLst>
          </p:cNvPr>
          <p:cNvCxnSpPr>
            <a:cxnSpLocks/>
          </p:cNvCxnSpPr>
          <p:nvPr/>
        </p:nvCxnSpPr>
        <p:spPr>
          <a:xfrm>
            <a:off x="3975413" y="3649809"/>
            <a:ext cx="2115820" cy="63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xmlns="" id="{2CD7A8BE-6051-4AF2-B858-53013F0C38A0}"/>
              </a:ext>
            </a:extLst>
          </p:cNvPr>
          <p:cNvCxnSpPr>
            <a:cxnSpLocks/>
          </p:cNvCxnSpPr>
          <p:nvPr/>
        </p:nvCxnSpPr>
        <p:spPr>
          <a:xfrm>
            <a:off x="4018263" y="3643277"/>
            <a:ext cx="2072970" cy="1075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xmlns="" id="{CB1F3C4C-B116-4653-9892-71EFF4C98E07}"/>
              </a:ext>
            </a:extLst>
          </p:cNvPr>
          <p:cNvCxnSpPr>
            <a:cxnSpLocks/>
          </p:cNvCxnSpPr>
          <p:nvPr/>
        </p:nvCxnSpPr>
        <p:spPr>
          <a:xfrm>
            <a:off x="3962370" y="3639724"/>
            <a:ext cx="2128863" cy="152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xmlns="" id="{3A83C847-3869-44E0-928B-A01943908F19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3962370" y="2071713"/>
            <a:ext cx="2128863" cy="1568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xmlns="" id="{16070F72-0E7E-4692-8708-2A601FAB3DCD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3962370" y="2519384"/>
            <a:ext cx="2128863" cy="1120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xmlns="" id="{83C51D9C-7720-4C90-A567-FFE8CF769608}"/>
              </a:ext>
            </a:extLst>
          </p:cNvPr>
          <p:cNvCxnSpPr>
            <a:cxnSpLocks/>
          </p:cNvCxnSpPr>
          <p:nvPr/>
        </p:nvCxnSpPr>
        <p:spPr>
          <a:xfrm flipV="1">
            <a:off x="3961125" y="3398098"/>
            <a:ext cx="2130108" cy="69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xmlns="" id="{5C801A0B-4172-4570-86D3-6EFBED116571}"/>
              </a:ext>
            </a:extLst>
          </p:cNvPr>
          <p:cNvCxnSpPr>
            <a:cxnSpLocks/>
          </p:cNvCxnSpPr>
          <p:nvPr/>
        </p:nvCxnSpPr>
        <p:spPr>
          <a:xfrm flipV="1">
            <a:off x="3975413" y="3845769"/>
            <a:ext cx="2115820" cy="24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xmlns="" id="{90B5DD22-62FA-4251-8D99-1C21719876D8}"/>
              </a:ext>
            </a:extLst>
          </p:cNvPr>
          <p:cNvCxnSpPr>
            <a:cxnSpLocks/>
          </p:cNvCxnSpPr>
          <p:nvPr/>
        </p:nvCxnSpPr>
        <p:spPr>
          <a:xfrm>
            <a:off x="3970674" y="4092194"/>
            <a:ext cx="2120559" cy="20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xmlns="" id="{034DAACD-ED0A-4F73-B579-C816F5871E3D}"/>
              </a:ext>
            </a:extLst>
          </p:cNvPr>
          <p:cNvCxnSpPr>
            <a:cxnSpLocks/>
          </p:cNvCxnSpPr>
          <p:nvPr/>
        </p:nvCxnSpPr>
        <p:spPr>
          <a:xfrm>
            <a:off x="3975413" y="4098724"/>
            <a:ext cx="2115820" cy="63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xmlns="" id="{49766370-50A0-4AE6-A7CA-75AD6D73D6C1}"/>
              </a:ext>
            </a:extLst>
          </p:cNvPr>
          <p:cNvCxnSpPr>
            <a:cxnSpLocks/>
          </p:cNvCxnSpPr>
          <p:nvPr/>
        </p:nvCxnSpPr>
        <p:spPr>
          <a:xfrm>
            <a:off x="4018263" y="4092192"/>
            <a:ext cx="2072970" cy="1075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xmlns="" id="{6D61C8D3-EF11-47B2-82A2-692F78B8FF7E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3962370" y="2071713"/>
            <a:ext cx="2128863" cy="201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xmlns="" id="{F3999B27-06BA-486B-BD26-28C0E0656DBD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3962370" y="2519384"/>
            <a:ext cx="2128863" cy="156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xmlns="" id="{37120364-B5B1-4F19-B7E3-756E1DAF11F2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3962370" y="2969438"/>
            <a:ext cx="2128863" cy="111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xmlns="" id="{0F06A4AD-AB05-4539-B329-09F8C6EACF4F}"/>
              </a:ext>
            </a:extLst>
          </p:cNvPr>
          <p:cNvCxnSpPr>
            <a:cxnSpLocks/>
          </p:cNvCxnSpPr>
          <p:nvPr/>
        </p:nvCxnSpPr>
        <p:spPr>
          <a:xfrm flipV="1">
            <a:off x="3951530" y="3852927"/>
            <a:ext cx="2130108" cy="69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xmlns="" id="{DA82E567-5598-4850-9D77-EAADCA35E3BB}"/>
              </a:ext>
            </a:extLst>
          </p:cNvPr>
          <p:cNvCxnSpPr>
            <a:cxnSpLocks/>
          </p:cNvCxnSpPr>
          <p:nvPr/>
        </p:nvCxnSpPr>
        <p:spPr>
          <a:xfrm flipV="1">
            <a:off x="3965818" y="4300598"/>
            <a:ext cx="2115820" cy="24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xmlns="" id="{381D16DC-6AC4-4AE0-A5F9-FFBE498DB59F}"/>
              </a:ext>
            </a:extLst>
          </p:cNvPr>
          <p:cNvCxnSpPr>
            <a:cxnSpLocks/>
          </p:cNvCxnSpPr>
          <p:nvPr/>
        </p:nvCxnSpPr>
        <p:spPr>
          <a:xfrm>
            <a:off x="3961079" y="4547023"/>
            <a:ext cx="2120559" cy="20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xmlns="" id="{B24778A8-13F3-4F8B-B392-44F8B1229255}"/>
              </a:ext>
            </a:extLst>
          </p:cNvPr>
          <p:cNvCxnSpPr>
            <a:cxnSpLocks/>
          </p:cNvCxnSpPr>
          <p:nvPr/>
        </p:nvCxnSpPr>
        <p:spPr>
          <a:xfrm>
            <a:off x="3965818" y="4553553"/>
            <a:ext cx="2115820" cy="63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xmlns="" id="{64CF3663-D2EB-435D-AF57-62698DDEF6BF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4008668" y="2071713"/>
            <a:ext cx="2082565" cy="2475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xmlns="" id="{1D80EEB0-C42A-4DC9-AA60-D7D3BE58FBD6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3952775" y="2519384"/>
            <a:ext cx="2138458" cy="202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xmlns="" id="{B3B62E22-D6FE-4333-A862-8286C8006BBD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3952775" y="2969438"/>
            <a:ext cx="2138458" cy="1574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xmlns="" id="{C0DF9E16-09A1-49AD-9BE1-93FAD889290B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3952775" y="3407584"/>
            <a:ext cx="2138458" cy="113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xmlns="" id="{229245E8-AD7E-481F-9AE6-DF47DBFB912A}"/>
              </a:ext>
            </a:extLst>
          </p:cNvPr>
          <p:cNvSpPr/>
          <p:nvPr/>
        </p:nvSpPr>
        <p:spPr>
          <a:xfrm>
            <a:off x="8636702" y="2540793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xmlns="" id="{38B8061A-0D84-4082-900B-9E43EA572021}"/>
              </a:ext>
            </a:extLst>
          </p:cNvPr>
          <p:cNvSpPr/>
          <p:nvPr/>
        </p:nvSpPr>
        <p:spPr>
          <a:xfrm>
            <a:off x="8636702" y="2988464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xmlns="" id="{CCF39041-E9CC-4590-AEAA-9F4FCA497F93}"/>
              </a:ext>
            </a:extLst>
          </p:cNvPr>
          <p:cNvSpPr/>
          <p:nvPr/>
        </p:nvSpPr>
        <p:spPr>
          <a:xfrm>
            <a:off x="8636702" y="3438518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xmlns="" id="{27D54410-0463-4127-91A3-85A9D73C1B44}"/>
              </a:ext>
            </a:extLst>
          </p:cNvPr>
          <p:cNvSpPr/>
          <p:nvPr/>
        </p:nvSpPr>
        <p:spPr>
          <a:xfrm>
            <a:off x="8636702" y="3876664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xmlns="" id="{C32B498F-A323-4182-A31C-C4CC8A3F1782}"/>
              </a:ext>
            </a:extLst>
          </p:cNvPr>
          <p:cNvSpPr/>
          <p:nvPr/>
        </p:nvSpPr>
        <p:spPr>
          <a:xfrm>
            <a:off x="8636702" y="4310077"/>
            <a:ext cx="495304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xmlns="" id="{AFACEAC1-931B-4299-8E8F-B957F19236CC}"/>
              </a:ext>
            </a:extLst>
          </p:cNvPr>
          <p:cNvCxnSpPr>
            <a:stCxn id="76" idx="6"/>
            <a:endCxn id="180" idx="2"/>
          </p:cNvCxnSpPr>
          <p:nvPr/>
        </p:nvCxnSpPr>
        <p:spPr>
          <a:xfrm>
            <a:off x="6586537" y="2071713"/>
            <a:ext cx="2050165" cy="688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xmlns="" id="{D026882D-8970-4C45-9621-A811684C1FA0}"/>
              </a:ext>
            </a:extLst>
          </p:cNvPr>
          <p:cNvCxnSpPr>
            <a:cxnSpLocks/>
            <a:stCxn id="76" idx="6"/>
            <a:endCxn id="181" idx="2"/>
          </p:cNvCxnSpPr>
          <p:nvPr/>
        </p:nvCxnSpPr>
        <p:spPr>
          <a:xfrm>
            <a:off x="6586537" y="2071713"/>
            <a:ext cx="2050165" cy="113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xmlns="" id="{74E12964-24F9-4DAB-A1E0-348CC6202961}"/>
              </a:ext>
            </a:extLst>
          </p:cNvPr>
          <p:cNvCxnSpPr>
            <a:cxnSpLocks/>
            <a:stCxn id="76" idx="6"/>
            <a:endCxn id="182" idx="2"/>
          </p:cNvCxnSpPr>
          <p:nvPr/>
        </p:nvCxnSpPr>
        <p:spPr>
          <a:xfrm>
            <a:off x="6586537" y="2071713"/>
            <a:ext cx="2050165" cy="158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xmlns="" id="{B810578C-D128-4532-B59E-F24330739116}"/>
              </a:ext>
            </a:extLst>
          </p:cNvPr>
          <p:cNvCxnSpPr>
            <a:cxnSpLocks/>
            <a:stCxn id="76" idx="6"/>
            <a:endCxn id="183" idx="2"/>
          </p:cNvCxnSpPr>
          <p:nvPr/>
        </p:nvCxnSpPr>
        <p:spPr>
          <a:xfrm>
            <a:off x="6586537" y="2071713"/>
            <a:ext cx="2050165" cy="2024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xmlns="" id="{3588DDE8-DADA-48C2-AF9F-1C4453059894}"/>
              </a:ext>
            </a:extLst>
          </p:cNvPr>
          <p:cNvCxnSpPr>
            <a:cxnSpLocks/>
            <a:stCxn id="76" idx="6"/>
            <a:endCxn id="184" idx="2"/>
          </p:cNvCxnSpPr>
          <p:nvPr/>
        </p:nvCxnSpPr>
        <p:spPr>
          <a:xfrm>
            <a:off x="6586537" y="2071713"/>
            <a:ext cx="2050165" cy="245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xmlns="" id="{ABF22108-B2CB-49FB-9A69-7EF25CD53081}"/>
              </a:ext>
            </a:extLst>
          </p:cNvPr>
          <p:cNvCxnSpPr>
            <a:cxnSpLocks/>
          </p:cNvCxnSpPr>
          <p:nvPr/>
        </p:nvCxnSpPr>
        <p:spPr>
          <a:xfrm>
            <a:off x="6586537" y="2532492"/>
            <a:ext cx="2050165" cy="688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xmlns="" id="{517C870B-A70C-407E-BC0E-1359495A42E7}"/>
              </a:ext>
            </a:extLst>
          </p:cNvPr>
          <p:cNvCxnSpPr>
            <a:cxnSpLocks/>
          </p:cNvCxnSpPr>
          <p:nvPr/>
        </p:nvCxnSpPr>
        <p:spPr>
          <a:xfrm>
            <a:off x="6586537" y="2532492"/>
            <a:ext cx="2050165" cy="113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xmlns="" id="{94C8B5C3-89A2-4B10-A197-42E2C78754E4}"/>
              </a:ext>
            </a:extLst>
          </p:cNvPr>
          <p:cNvCxnSpPr>
            <a:cxnSpLocks/>
          </p:cNvCxnSpPr>
          <p:nvPr/>
        </p:nvCxnSpPr>
        <p:spPr>
          <a:xfrm>
            <a:off x="6586537" y="2532492"/>
            <a:ext cx="2050165" cy="158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xmlns="" id="{402A2DD4-EB22-43C0-99EB-4AB95E1013AE}"/>
              </a:ext>
            </a:extLst>
          </p:cNvPr>
          <p:cNvCxnSpPr>
            <a:cxnSpLocks/>
          </p:cNvCxnSpPr>
          <p:nvPr/>
        </p:nvCxnSpPr>
        <p:spPr>
          <a:xfrm>
            <a:off x="6586537" y="2532492"/>
            <a:ext cx="2050165" cy="2024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xmlns="" id="{0397795A-D4F8-4EA5-B63E-2818FEE8FFDA}"/>
              </a:ext>
            </a:extLst>
          </p:cNvPr>
          <p:cNvCxnSpPr>
            <a:cxnSpLocks/>
            <a:endCxn id="180" idx="2"/>
          </p:cNvCxnSpPr>
          <p:nvPr/>
        </p:nvCxnSpPr>
        <p:spPr>
          <a:xfrm>
            <a:off x="6586537" y="2532492"/>
            <a:ext cx="2050165" cy="22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xmlns="" id="{BAA2A0B3-AC7A-46A4-9DA3-F59A15D448CD}"/>
              </a:ext>
            </a:extLst>
          </p:cNvPr>
          <p:cNvCxnSpPr/>
          <p:nvPr/>
        </p:nvCxnSpPr>
        <p:spPr>
          <a:xfrm>
            <a:off x="6596040" y="2956924"/>
            <a:ext cx="2050165" cy="688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xmlns="" id="{92491D66-DF0E-4ADC-AA49-366882C32CAA}"/>
              </a:ext>
            </a:extLst>
          </p:cNvPr>
          <p:cNvCxnSpPr>
            <a:cxnSpLocks/>
          </p:cNvCxnSpPr>
          <p:nvPr/>
        </p:nvCxnSpPr>
        <p:spPr>
          <a:xfrm>
            <a:off x="6596040" y="2956924"/>
            <a:ext cx="2050165" cy="113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xmlns="" id="{B9C80AE5-86CF-4FE3-8C62-BDA78404F5EA}"/>
              </a:ext>
            </a:extLst>
          </p:cNvPr>
          <p:cNvCxnSpPr>
            <a:cxnSpLocks/>
          </p:cNvCxnSpPr>
          <p:nvPr/>
        </p:nvCxnSpPr>
        <p:spPr>
          <a:xfrm>
            <a:off x="6596040" y="2956924"/>
            <a:ext cx="2050165" cy="158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xmlns="" id="{36777D86-C3FE-4E17-961A-1B3091DF05F8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6596040" y="2759868"/>
            <a:ext cx="2040662" cy="19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xmlns="" id="{D33AF7CD-CE2C-4C36-9BC6-78872761244F}"/>
              </a:ext>
            </a:extLst>
          </p:cNvPr>
          <p:cNvCxnSpPr>
            <a:cxnSpLocks/>
            <a:endCxn id="181" idx="2"/>
          </p:cNvCxnSpPr>
          <p:nvPr/>
        </p:nvCxnSpPr>
        <p:spPr>
          <a:xfrm>
            <a:off x="6596040" y="2956924"/>
            <a:ext cx="2040662" cy="25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xmlns="" id="{69F914A1-C47A-4D2F-91D1-F64310B2A937}"/>
              </a:ext>
            </a:extLst>
          </p:cNvPr>
          <p:cNvCxnSpPr/>
          <p:nvPr/>
        </p:nvCxnSpPr>
        <p:spPr>
          <a:xfrm>
            <a:off x="6596040" y="3388854"/>
            <a:ext cx="2050165" cy="688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xmlns="" id="{347B58B2-47A9-4515-9E3E-665CF7451E07}"/>
              </a:ext>
            </a:extLst>
          </p:cNvPr>
          <p:cNvCxnSpPr>
            <a:cxnSpLocks/>
          </p:cNvCxnSpPr>
          <p:nvPr/>
        </p:nvCxnSpPr>
        <p:spPr>
          <a:xfrm>
            <a:off x="6596040" y="3388854"/>
            <a:ext cx="2050165" cy="113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xmlns="" id="{A909308B-DFB4-4488-B1BE-4DA6064970C8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6596040" y="2759868"/>
            <a:ext cx="2040662" cy="628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xmlns="" id="{F6768183-12C5-42B1-9681-BA189800F428}"/>
              </a:ext>
            </a:extLst>
          </p:cNvPr>
          <p:cNvCxnSpPr>
            <a:cxnSpLocks/>
            <a:endCxn id="181" idx="2"/>
          </p:cNvCxnSpPr>
          <p:nvPr/>
        </p:nvCxnSpPr>
        <p:spPr>
          <a:xfrm flipV="1">
            <a:off x="6596040" y="3207539"/>
            <a:ext cx="2040662" cy="18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xmlns="" id="{2423700B-7711-4620-B883-748B70251049}"/>
              </a:ext>
            </a:extLst>
          </p:cNvPr>
          <p:cNvCxnSpPr>
            <a:cxnSpLocks/>
            <a:endCxn id="182" idx="2"/>
          </p:cNvCxnSpPr>
          <p:nvPr/>
        </p:nvCxnSpPr>
        <p:spPr>
          <a:xfrm>
            <a:off x="6596040" y="3388854"/>
            <a:ext cx="2040662" cy="2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xmlns="" id="{3AAAA1A3-6B7D-4593-8BD1-680D31ED415C}"/>
              </a:ext>
            </a:extLst>
          </p:cNvPr>
          <p:cNvCxnSpPr/>
          <p:nvPr/>
        </p:nvCxnSpPr>
        <p:spPr>
          <a:xfrm>
            <a:off x="6586537" y="3845769"/>
            <a:ext cx="2050165" cy="688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xmlns="" id="{FB870EC8-0A4C-4269-BBB7-E3EC5D5C8CD2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6586537" y="2759868"/>
            <a:ext cx="2050165" cy="108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xmlns="" id="{B61A844A-2F9C-43E9-AAEA-C6F8DF8F0B4C}"/>
              </a:ext>
            </a:extLst>
          </p:cNvPr>
          <p:cNvCxnSpPr>
            <a:cxnSpLocks/>
            <a:endCxn id="181" idx="2"/>
          </p:cNvCxnSpPr>
          <p:nvPr/>
        </p:nvCxnSpPr>
        <p:spPr>
          <a:xfrm flipV="1">
            <a:off x="6586537" y="3207539"/>
            <a:ext cx="2050165" cy="638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xmlns="" id="{9E254CD2-1D26-448A-8F55-B391E5D09827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6586537" y="3657593"/>
            <a:ext cx="2050165" cy="18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xmlns="" id="{1EF13559-3861-4922-9574-B1607EB4BECF}"/>
              </a:ext>
            </a:extLst>
          </p:cNvPr>
          <p:cNvCxnSpPr>
            <a:cxnSpLocks/>
            <a:endCxn id="183" idx="2"/>
          </p:cNvCxnSpPr>
          <p:nvPr/>
        </p:nvCxnSpPr>
        <p:spPr>
          <a:xfrm>
            <a:off x="6586537" y="3845769"/>
            <a:ext cx="2050165" cy="249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xmlns="" id="{5EE8E488-42B7-4B0A-AFFF-BC6165385DD5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6605543" y="2759868"/>
            <a:ext cx="2031159" cy="153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xmlns="" id="{AA310C47-D0D5-4671-854F-0E3290C81629}"/>
              </a:ext>
            </a:extLst>
          </p:cNvPr>
          <p:cNvCxnSpPr>
            <a:cxnSpLocks/>
            <a:endCxn id="181" idx="2"/>
          </p:cNvCxnSpPr>
          <p:nvPr/>
        </p:nvCxnSpPr>
        <p:spPr>
          <a:xfrm flipV="1">
            <a:off x="6605543" y="3207539"/>
            <a:ext cx="2031159" cy="109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xmlns="" id="{7FBD6E9C-CAF9-4624-A3CF-B333C80641C8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6605543" y="3657593"/>
            <a:ext cx="2031159" cy="641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xmlns="" id="{36241512-7E3F-42BD-8E87-6640281DC3D4}"/>
              </a:ext>
            </a:extLst>
          </p:cNvPr>
          <p:cNvCxnSpPr>
            <a:cxnSpLocks/>
            <a:endCxn id="183" idx="2"/>
          </p:cNvCxnSpPr>
          <p:nvPr/>
        </p:nvCxnSpPr>
        <p:spPr>
          <a:xfrm flipV="1">
            <a:off x="6605543" y="4095739"/>
            <a:ext cx="2031159" cy="203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xmlns="" id="{EC31FA26-2F27-4D5A-92C0-DC6070D056BF}"/>
              </a:ext>
            </a:extLst>
          </p:cNvPr>
          <p:cNvCxnSpPr>
            <a:cxnSpLocks/>
            <a:endCxn id="184" idx="2"/>
          </p:cNvCxnSpPr>
          <p:nvPr/>
        </p:nvCxnSpPr>
        <p:spPr>
          <a:xfrm>
            <a:off x="6605543" y="4298744"/>
            <a:ext cx="2031159" cy="230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xmlns="" id="{C147F943-3C37-4B5D-859E-0B47B22BAAB8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6577034" y="2759868"/>
            <a:ext cx="2059668" cy="197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xmlns="" id="{55CA4CD8-AE09-4D04-85D1-CF48D15ECB96}"/>
              </a:ext>
            </a:extLst>
          </p:cNvPr>
          <p:cNvCxnSpPr>
            <a:cxnSpLocks/>
            <a:endCxn id="181" idx="2"/>
          </p:cNvCxnSpPr>
          <p:nvPr/>
        </p:nvCxnSpPr>
        <p:spPr>
          <a:xfrm flipV="1">
            <a:off x="6577034" y="3207539"/>
            <a:ext cx="2059668" cy="153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xmlns="" id="{8BE59AFA-1C21-4B48-957B-E971C3189947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6577034" y="3657593"/>
            <a:ext cx="2059668" cy="108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xmlns="" id="{678ED7EB-264B-4E66-9358-B7902044314B}"/>
              </a:ext>
            </a:extLst>
          </p:cNvPr>
          <p:cNvCxnSpPr>
            <a:cxnSpLocks/>
            <a:endCxn id="183" idx="2"/>
          </p:cNvCxnSpPr>
          <p:nvPr/>
        </p:nvCxnSpPr>
        <p:spPr>
          <a:xfrm flipV="1">
            <a:off x="6577034" y="4095739"/>
            <a:ext cx="2059668" cy="642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xmlns="" id="{F69D54A6-0C46-40DE-8FC4-6273D0CF7704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6577034" y="4529152"/>
            <a:ext cx="2059668" cy="209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xmlns="" id="{B4079010-F111-40F2-9880-911CA35EE934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6596040" y="2759868"/>
            <a:ext cx="2040662" cy="242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xmlns="" id="{5CEB366C-CE30-4043-BDEA-A67FDE537A09}"/>
              </a:ext>
            </a:extLst>
          </p:cNvPr>
          <p:cNvCxnSpPr>
            <a:cxnSpLocks/>
            <a:endCxn id="181" idx="2"/>
          </p:cNvCxnSpPr>
          <p:nvPr/>
        </p:nvCxnSpPr>
        <p:spPr>
          <a:xfrm flipV="1">
            <a:off x="6596040" y="3207539"/>
            <a:ext cx="2040662" cy="19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xmlns="" id="{8755E9A1-8A35-40DD-BF9A-2586E60452B5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6596040" y="3657593"/>
            <a:ext cx="2040662" cy="15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xmlns="" id="{08156CDA-0E10-4559-82F1-F209D3CB81A9}"/>
              </a:ext>
            </a:extLst>
          </p:cNvPr>
          <p:cNvCxnSpPr>
            <a:cxnSpLocks/>
            <a:endCxn id="183" idx="2"/>
          </p:cNvCxnSpPr>
          <p:nvPr/>
        </p:nvCxnSpPr>
        <p:spPr>
          <a:xfrm flipV="1">
            <a:off x="6596040" y="4095739"/>
            <a:ext cx="2040662" cy="1090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xmlns="" id="{5A229B8E-84FD-4168-AD38-41CF5A81D982}"/>
              </a:ext>
            </a:extLst>
          </p:cNvPr>
          <p:cNvCxnSpPr>
            <a:cxnSpLocks/>
            <a:endCxn id="184" idx="2"/>
          </p:cNvCxnSpPr>
          <p:nvPr/>
        </p:nvCxnSpPr>
        <p:spPr>
          <a:xfrm flipV="1">
            <a:off x="6596040" y="4529152"/>
            <a:ext cx="2040662" cy="657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화살표 연결선 277">
            <a:extLst>
              <a:ext uri="{FF2B5EF4-FFF2-40B4-BE49-F238E27FC236}">
                <a16:creationId xmlns:a16="http://schemas.microsoft.com/office/drawing/2014/main" xmlns="" id="{E5477661-1940-493B-93BF-69A7B846D5AE}"/>
              </a:ext>
            </a:extLst>
          </p:cNvPr>
          <p:cNvCxnSpPr>
            <a:stCxn id="180" idx="6"/>
          </p:cNvCxnSpPr>
          <p:nvPr/>
        </p:nvCxnSpPr>
        <p:spPr>
          <a:xfrm>
            <a:off x="9132006" y="2759868"/>
            <a:ext cx="910711" cy="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xmlns="" id="{B121E966-C0AC-41F2-95EE-8C3E5FC04E4C}"/>
              </a:ext>
            </a:extLst>
          </p:cNvPr>
          <p:cNvCxnSpPr/>
          <p:nvPr/>
        </p:nvCxnSpPr>
        <p:spPr>
          <a:xfrm>
            <a:off x="9132006" y="3237625"/>
            <a:ext cx="910711" cy="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xmlns="" id="{B6202EF3-4EAB-4DB6-B584-1EC962FCE247}"/>
              </a:ext>
            </a:extLst>
          </p:cNvPr>
          <p:cNvCxnSpPr/>
          <p:nvPr/>
        </p:nvCxnSpPr>
        <p:spPr>
          <a:xfrm>
            <a:off x="9127849" y="3657025"/>
            <a:ext cx="910711" cy="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xmlns="" id="{ED933B80-6EBE-4142-A5C6-F52C5F6A4643}"/>
              </a:ext>
            </a:extLst>
          </p:cNvPr>
          <p:cNvCxnSpPr/>
          <p:nvPr/>
        </p:nvCxnSpPr>
        <p:spPr>
          <a:xfrm>
            <a:off x="9141522" y="4110673"/>
            <a:ext cx="910711" cy="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xmlns="" id="{6B10EC2D-B214-4A80-8744-03C56BFF8DC9}"/>
              </a:ext>
            </a:extLst>
          </p:cNvPr>
          <p:cNvCxnSpPr/>
          <p:nvPr/>
        </p:nvCxnSpPr>
        <p:spPr>
          <a:xfrm>
            <a:off x="9123702" y="4514937"/>
            <a:ext cx="910711" cy="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직사각형 282">
            <a:extLst>
              <a:ext uri="{FF2B5EF4-FFF2-40B4-BE49-F238E27FC236}">
                <a16:creationId xmlns:a16="http://schemas.microsoft.com/office/drawing/2014/main" xmlns="" id="{5084323A-147E-4564-AFAF-3960FFBF5290}"/>
              </a:ext>
            </a:extLst>
          </p:cNvPr>
          <p:cNvSpPr/>
          <p:nvPr/>
        </p:nvSpPr>
        <p:spPr>
          <a:xfrm>
            <a:off x="408120" y="3484346"/>
            <a:ext cx="1057271" cy="521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xmlns="" id="{42CE372C-BE18-4714-9C3C-171F04543339}"/>
              </a:ext>
            </a:extLst>
          </p:cNvPr>
          <p:cNvSpPr/>
          <p:nvPr/>
        </p:nvSpPr>
        <p:spPr>
          <a:xfrm>
            <a:off x="3184775" y="1886212"/>
            <a:ext cx="1057271" cy="521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 layer</a:t>
            </a:r>
            <a:endParaRPr lang="ko-KR" altLang="en-US" dirty="0"/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xmlns="" id="{918F2905-FD4B-4184-BE58-DD4B4EC89541}"/>
              </a:ext>
            </a:extLst>
          </p:cNvPr>
          <p:cNvSpPr/>
          <p:nvPr/>
        </p:nvSpPr>
        <p:spPr>
          <a:xfrm>
            <a:off x="5810249" y="1219306"/>
            <a:ext cx="1057271" cy="521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 layer</a:t>
            </a:r>
            <a:endParaRPr lang="ko-KR" altLang="en-US" dirty="0"/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xmlns="" id="{A498B558-3D7F-4A9A-8B56-D7438CCAD955}"/>
              </a:ext>
            </a:extLst>
          </p:cNvPr>
          <p:cNvSpPr/>
          <p:nvPr/>
        </p:nvSpPr>
        <p:spPr>
          <a:xfrm>
            <a:off x="8392557" y="1903507"/>
            <a:ext cx="1057271" cy="521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layer</a:t>
            </a:r>
            <a:endParaRPr lang="ko-KR" altLang="en-US" dirty="0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xmlns="" id="{FD4D1FE7-002A-47C7-B320-5C9209263EF3}"/>
              </a:ext>
            </a:extLst>
          </p:cNvPr>
          <p:cNvSpPr/>
          <p:nvPr/>
        </p:nvSpPr>
        <p:spPr>
          <a:xfrm>
            <a:off x="10501089" y="3361175"/>
            <a:ext cx="1057271" cy="521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  <p:grpSp>
        <p:nvGrpSpPr>
          <p:cNvPr id="291" name="그룹 290">
            <a:extLst>
              <a:ext uri="{FF2B5EF4-FFF2-40B4-BE49-F238E27FC236}">
                <a16:creationId xmlns:a16="http://schemas.microsoft.com/office/drawing/2014/main" xmlns="" id="{0C272345-A96F-466B-8A10-AB06A18674C8}"/>
              </a:ext>
            </a:extLst>
          </p:cNvPr>
          <p:cNvGrpSpPr/>
          <p:nvPr/>
        </p:nvGrpSpPr>
        <p:grpSpPr>
          <a:xfrm>
            <a:off x="1843077" y="2473617"/>
            <a:ext cx="7855505" cy="2251300"/>
            <a:chOff x="2243692" y="4501873"/>
            <a:chExt cx="6894952" cy="2251300"/>
          </a:xfrm>
        </p:grpSpPr>
        <p:sp>
          <p:nvSpPr>
            <p:cNvPr id="289" name="화살표: 오른쪽 288">
              <a:extLst>
                <a:ext uri="{FF2B5EF4-FFF2-40B4-BE49-F238E27FC236}">
                  <a16:creationId xmlns:a16="http://schemas.microsoft.com/office/drawing/2014/main" xmlns="" id="{3490839D-877F-4014-8E3B-33CD28BFFCAB}"/>
                </a:ext>
              </a:extLst>
            </p:cNvPr>
            <p:cNvSpPr/>
            <p:nvPr/>
          </p:nvSpPr>
          <p:spPr>
            <a:xfrm rot="10800000">
              <a:off x="2243692" y="4501873"/>
              <a:ext cx="6894952" cy="2251300"/>
            </a:xfrm>
            <a:prstGeom prst="rightArrow">
              <a:avLst>
                <a:gd name="adj1" fmla="val 50000"/>
                <a:gd name="adj2" fmla="val 9070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xmlns="" id="{5B1C14B8-7F58-4320-A573-6022FB9B49DA}"/>
                </a:ext>
              </a:extLst>
            </p:cNvPr>
            <p:cNvSpPr/>
            <p:nvPr/>
          </p:nvSpPr>
          <p:spPr>
            <a:xfrm>
              <a:off x="4300531" y="5350601"/>
              <a:ext cx="3690920" cy="6572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200" dirty="0" err="1"/>
                <a:t>역전파</a:t>
              </a:r>
              <a:endParaRPr lang="ko-KR" altLang="en-US" sz="7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938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1150</Words>
  <Application>Microsoft Office PowerPoint</Application>
  <PresentationFormat>사용자 지정</PresentationFormat>
  <Paragraphs>202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</dc:creator>
  <cp:lastModifiedBy>why37</cp:lastModifiedBy>
  <cp:revision>22</cp:revision>
  <dcterms:created xsi:type="dcterms:W3CDTF">2020-07-16T00:26:46Z</dcterms:created>
  <dcterms:modified xsi:type="dcterms:W3CDTF">2020-07-16T07:56:13Z</dcterms:modified>
</cp:coreProperties>
</file>